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3"/>
  </p:notesMasterIdLst>
  <p:sldIdLst>
    <p:sldId id="419" r:id="rId3"/>
    <p:sldId id="256" r:id="rId4"/>
    <p:sldId id="418" r:id="rId5"/>
    <p:sldId id="257" r:id="rId6"/>
    <p:sldId id="292" r:id="rId7"/>
    <p:sldId id="397" r:id="rId8"/>
    <p:sldId id="296" r:id="rId9"/>
    <p:sldId id="345" r:id="rId10"/>
    <p:sldId id="380" r:id="rId11"/>
    <p:sldId id="381" r:id="rId12"/>
    <p:sldId id="400" r:id="rId13"/>
    <p:sldId id="401" r:id="rId14"/>
    <p:sldId id="402" r:id="rId15"/>
    <p:sldId id="343" r:id="rId16"/>
    <p:sldId id="369" r:id="rId17"/>
    <p:sldId id="404" r:id="rId18"/>
    <p:sldId id="268" r:id="rId19"/>
    <p:sldId id="336" r:id="rId20"/>
    <p:sldId id="379" r:id="rId21"/>
    <p:sldId id="376" r:id="rId22"/>
    <p:sldId id="301" r:id="rId23"/>
    <p:sldId id="300" r:id="rId24"/>
    <p:sldId id="340" r:id="rId25"/>
    <p:sldId id="269" r:id="rId26"/>
    <p:sldId id="370" r:id="rId27"/>
    <p:sldId id="357" r:id="rId28"/>
    <p:sldId id="366" r:id="rId29"/>
    <p:sldId id="371" r:id="rId30"/>
    <p:sldId id="367" r:id="rId31"/>
    <p:sldId id="403" r:id="rId32"/>
    <p:sldId id="319" r:id="rId33"/>
    <p:sldId id="405" r:id="rId34"/>
    <p:sldId id="385" r:id="rId35"/>
    <p:sldId id="390" r:id="rId36"/>
    <p:sldId id="391" r:id="rId37"/>
    <p:sldId id="420" r:id="rId38"/>
    <p:sldId id="392" r:id="rId39"/>
    <p:sldId id="393" r:id="rId40"/>
    <p:sldId id="406" r:id="rId41"/>
    <p:sldId id="384" r:id="rId42"/>
    <p:sldId id="386" r:id="rId43"/>
    <p:sldId id="387" r:id="rId44"/>
    <p:sldId id="388" r:id="rId45"/>
    <p:sldId id="389" r:id="rId46"/>
    <p:sldId id="382" r:id="rId47"/>
    <p:sldId id="407" r:id="rId48"/>
    <p:sldId id="408" r:id="rId49"/>
    <p:sldId id="409" r:id="rId50"/>
    <p:sldId id="398" r:id="rId51"/>
    <p:sldId id="396" r:id="rId52"/>
    <p:sldId id="394" r:id="rId53"/>
    <p:sldId id="395" r:id="rId54"/>
    <p:sldId id="413" r:id="rId55"/>
    <p:sldId id="410" r:id="rId56"/>
    <p:sldId id="411" r:id="rId57"/>
    <p:sldId id="412" r:id="rId58"/>
    <p:sldId id="415" r:id="rId59"/>
    <p:sldId id="417" r:id="rId60"/>
    <p:sldId id="421" r:id="rId61"/>
    <p:sldId id="414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7052B1-D53E-48A5-8A35-22441F47FF95}" v="562" dt="2024-03-18T21:59:11.3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3" autoAdjust="0"/>
    <p:restoredTop sz="94660"/>
  </p:normalViewPr>
  <p:slideViewPr>
    <p:cSldViewPr snapToGrid="0">
      <p:cViewPr varScale="1">
        <p:scale>
          <a:sx n="82" d="100"/>
          <a:sy n="82" d="100"/>
        </p:scale>
        <p:origin x="2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eke sailsman" userId="2d9c36fb130eb283" providerId="LiveId" clId="{2E7052B1-D53E-48A5-8A35-22441F47FF95}"/>
    <pc:docChg chg="undo custSel addSld delSld modSld sldOrd">
      <pc:chgData name="yaneke sailsman" userId="2d9c36fb130eb283" providerId="LiveId" clId="{2E7052B1-D53E-48A5-8A35-22441F47FF95}" dt="2024-03-18T21:59:28.892" v="2602" actId="26606"/>
      <pc:docMkLst>
        <pc:docMk/>
      </pc:docMkLst>
      <pc:sldChg chg="addSp delSp modSp mod setBg">
        <pc:chgData name="yaneke sailsman" userId="2d9c36fb130eb283" providerId="LiveId" clId="{2E7052B1-D53E-48A5-8A35-22441F47FF95}" dt="2024-01-22T18:11:05.460" v="2212" actId="478"/>
        <pc:sldMkLst>
          <pc:docMk/>
          <pc:sldMk cId="126634389" sldId="256"/>
        </pc:sldMkLst>
        <pc:spChg chg="del mod">
          <ac:chgData name="yaneke sailsman" userId="2d9c36fb130eb283" providerId="LiveId" clId="{2E7052B1-D53E-48A5-8A35-22441F47FF95}" dt="2024-01-22T18:10:53.922" v="2211" actId="478"/>
          <ac:spMkLst>
            <pc:docMk/>
            <pc:sldMk cId="126634389" sldId="256"/>
            <ac:spMk id="2" creationId="{EE1D2488-AC58-2D9D-A07F-D438C0D518DE}"/>
          </ac:spMkLst>
        </pc:spChg>
        <pc:spChg chg="del mod">
          <ac:chgData name="yaneke sailsman" userId="2d9c36fb130eb283" providerId="LiveId" clId="{2E7052B1-D53E-48A5-8A35-22441F47FF95}" dt="2024-01-22T18:11:05.460" v="2212" actId="478"/>
          <ac:spMkLst>
            <pc:docMk/>
            <pc:sldMk cId="126634389" sldId="256"/>
            <ac:spMk id="3" creationId="{399F105D-7BFD-AE6B-0DDD-4A5D339322B4}"/>
          </ac:spMkLst>
        </pc:spChg>
        <pc:spChg chg="add">
          <ac:chgData name="yaneke sailsman" userId="2d9c36fb130eb283" providerId="LiveId" clId="{2E7052B1-D53E-48A5-8A35-22441F47FF95}" dt="2024-01-22T18:10:47.873" v="2210" actId="26606"/>
          <ac:spMkLst>
            <pc:docMk/>
            <pc:sldMk cId="126634389" sldId="256"/>
            <ac:spMk id="9" creationId="{6F828D28-8E09-41CC-8229-3070B5467A96}"/>
          </ac:spMkLst>
        </pc:spChg>
        <pc:spChg chg="add">
          <ac:chgData name="yaneke sailsman" userId="2d9c36fb130eb283" providerId="LiveId" clId="{2E7052B1-D53E-48A5-8A35-22441F47FF95}" dt="2024-01-22T18:10:47.873" v="2210" actId="26606"/>
          <ac:spMkLst>
            <pc:docMk/>
            <pc:sldMk cId="126634389" sldId="256"/>
            <ac:spMk id="11" creationId="{D5B012D8-7F27-4758-9AC6-C889B154BD73}"/>
          </ac:spMkLst>
        </pc:spChg>
        <pc:spChg chg="add">
          <ac:chgData name="yaneke sailsman" userId="2d9c36fb130eb283" providerId="LiveId" clId="{2E7052B1-D53E-48A5-8A35-22441F47FF95}" dt="2024-01-22T18:10:47.873" v="2210" actId="26606"/>
          <ac:spMkLst>
            <pc:docMk/>
            <pc:sldMk cId="126634389" sldId="256"/>
            <ac:spMk id="13" creationId="{4063B759-00FC-46D1-9898-8E8625268FAF}"/>
          </ac:spMkLst>
        </pc:spChg>
        <pc:picChg chg="add mod ord">
          <ac:chgData name="yaneke sailsman" userId="2d9c36fb130eb283" providerId="LiveId" clId="{2E7052B1-D53E-48A5-8A35-22441F47FF95}" dt="2024-01-22T18:10:47.873" v="2210" actId="26606"/>
          <ac:picMkLst>
            <pc:docMk/>
            <pc:sldMk cId="126634389" sldId="256"/>
            <ac:picMk id="4" creationId="{DD193C24-1633-CD62-97B0-51504985BF50}"/>
          </ac:picMkLst>
        </pc:picChg>
      </pc:sldChg>
      <pc:sldChg chg="addSp modSp mod setBg">
        <pc:chgData name="yaneke sailsman" userId="2d9c36fb130eb283" providerId="LiveId" clId="{2E7052B1-D53E-48A5-8A35-22441F47FF95}" dt="2024-01-22T18:12:02.398" v="2214" actId="26606"/>
        <pc:sldMkLst>
          <pc:docMk/>
          <pc:sldMk cId="0" sldId="257"/>
        </pc:sldMkLst>
        <pc:spChg chg="mod">
          <ac:chgData name="yaneke sailsman" userId="2d9c36fb130eb283" providerId="LiveId" clId="{2E7052B1-D53E-48A5-8A35-22441F47FF95}" dt="2024-01-22T18:12:02.398" v="2214" actId="26606"/>
          <ac:spMkLst>
            <pc:docMk/>
            <pc:sldMk cId="0" sldId="257"/>
            <ac:spMk id="2050" creationId="{B419EDE6-1591-8A5E-54E4-8A65E305FD14}"/>
          </ac:spMkLst>
        </pc:spChg>
        <pc:spChg chg="mod">
          <ac:chgData name="yaneke sailsman" userId="2d9c36fb130eb283" providerId="LiveId" clId="{2E7052B1-D53E-48A5-8A35-22441F47FF95}" dt="2024-01-22T18:12:02.398" v="2214" actId="26606"/>
          <ac:spMkLst>
            <pc:docMk/>
            <pc:sldMk cId="0" sldId="257"/>
            <ac:spMk id="2051" creationId="{22648263-0A2A-A1E6-152A-FF94ABD62EAA}"/>
          </ac:spMkLst>
        </pc:spChg>
        <pc:spChg chg="add">
          <ac:chgData name="yaneke sailsman" userId="2d9c36fb130eb283" providerId="LiveId" clId="{2E7052B1-D53E-48A5-8A35-22441F47FF95}" dt="2024-01-22T18:12:02.398" v="2214" actId="26606"/>
          <ac:spMkLst>
            <pc:docMk/>
            <pc:sldMk cId="0" sldId="257"/>
            <ac:spMk id="2057" creationId="{6F828D28-8E09-41CC-8229-3070B5467A96}"/>
          </ac:spMkLst>
        </pc:spChg>
        <pc:spChg chg="add">
          <ac:chgData name="yaneke sailsman" userId="2d9c36fb130eb283" providerId="LiveId" clId="{2E7052B1-D53E-48A5-8A35-22441F47FF95}" dt="2024-01-22T18:12:02.398" v="2214" actId="26606"/>
          <ac:spMkLst>
            <pc:docMk/>
            <pc:sldMk cId="0" sldId="257"/>
            <ac:spMk id="2059" creationId="{D5B012D8-7F27-4758-9AC6-C889B154BD73}"/>
          </ac:spMkLst>
        </pc:spChg>
        <pc:spChg chg="add">
          <ac:chgData name="yaneke sailsman" userId="2d9c36fb130eb283" providerId="LiveId" clId="{2E7052B1-D53E-48A5-8A35-22441F47FF95}" dt="2024-01-22T18:12:02.398" v="2214" actId="26606"/>
          <ac:spMkLst>
            <pc:docMk/>
            <pc:sldMk cId="0" sldId="257"/>
            <ac:spMk id="2061" creationId="{4063B759-00FC-46D1-9898-8E8625268FAF}"/>
          </ac:spMkLst>
        </pc:spChg>
        <pc:picChg chg="add">
          <ac:chgData name="yaneke sailsman" userId="2d9c36fb130eb283" providerId="LiveId" clId="{2E7052B1-D53E-48A5-8A35-22441F47FF95}" dt="2024-01-22T18:12:02.398" v="2214" actId="26606"/>
          <ac:picMkLst>
            <pc:docMk/>
            <pc:sldMk cId="0" sldId="257"/>
            <ac:picMk id="2053" creationId="{686BCF2E-1C0A-D790-2DF0-74CA2F3B8F4D}"/>
          </ac:picMkLst>
        </pc:picChg>
      </pc:sldChg>
      <pc:sldChg chg="addSp delSp modSp add mod setBg">
        <pc:chgData name="yaneke sailsman" userId="2d9c36fb130eb283" providerId="LiveId" clId="{2E7052B1-D53E-48A5-8A35-22441F47FF95}" dt="2024-01-22T18:25:14.617" v="2298" actId="26606"/>
        <pc:sldMkLst>
          <pc:docMk/>
          <pc:sldMk cId="0" sldId="268"/>
        </pc:sldMkLst>
        <pc:spChg chg="mod">
          <ac:chgData name="yaneke sailsman" userId="2d9c36fb130eb283" providerId="LiveId" clId="{2E7052B1-D53E-48A5-8A35-22441F47FF95}" dt="2024-01-22T18:25:14.617" v="2298" actId="26606"/>
          <ac:spMkLst>
            <pc:docMk/>
            <pc:sldMk cId="0" sldId="268"/>
            <ac:spMk id="15362" creationId="{1DA22DF9-886F-B2F8-CFA9-C700CCB0110E}"/>
          </ac:spMkLst>
        </pc:spChg>
        <pc:spChg chg="mod">
          <ac:chgData name="yaneke sailsman" userId="2d9c36fb130eb283" providerId="LiveId" clId="{2E7052B1-D53E-48A5-8A35-22441F47FF95}" dt="2024-01-22T18:25:14.617" v="2298" actId="26606"/>
          <ac:spMkLst>
            <pc:docMk/>
            <pc:sldMk cId="0" sldId="268"/>
            <ac:spMk id="15363" creationId="{8D8CCEFD-98FC-3A24-4F90-74B3B3B1F9F3}"/>
          </ac:spMkLst>
        </pc:spChg>
        <pc:spChg chg="add del">
          <ac:chgData name="yaneke sailsman" userId="2d9c36fb130eb283" providerId="LiveId" clId="{2E7052B1-D53E-48A5-8A35-22441F47FF95}" dt="2024-01-22T18:25:14.617" v="2297" actId="26606"/>
          <ac:spMkLst>
            <pc:docMk/>
            <pc:sldMk cId="0" sldId="268"/>
            <ac:spMk id="15370" creationId="{04812C46-200A-4DEB-A05E-3ED6C68C2387}"/>
          </ac:spMkLst>
        </pc:spChg>
        <pc:spChg chg="add del">
          <ac:chgData name="yaneke sailsman" userId="2d9c36fb130eb283" providerId="LiveId" clId="{2E7052B1-D53E-48A5-8A35-22441F47FF95}" dt="2024-01-22T18:25:14.617" v="2297" actId="26606"/>
          <ac:spMkLst>
            <pc:docMk/>
            <pc:sldMk cId="0" sldId="268"/>
            <ac:spMk id="15372" creationId="{D1EA859B-E555-4109-94F3-6700E046E008}"/>
          </ac:spMkLst>
        </pc:spChg>
        <pc:spChg chg="add">
          <ac:chgData name="yaneke sailsman" userId="2d9c36fb130eb283" providerId="LiveId" clId="{2E7052B1-D53E-48A5-8A35-22441F47FF95}" dt="2024-01-22T18:25:14.617" v="2298" actId="26606"/>
          <ac:spMkLst>
            <pc:docMk/>
            <pc:sldMk cId="0" sldId="268"/>
            <ac:spMk id="15374" creationId="{2B97F24A-32CE-4C1C-A50D-3016B394DCFB}"/>
          </ac:spMkLst>
        </pc:spChg>
        <pc:spChg chg="add">
          <ac:chgData name="yaneke sailsman" userId="2d9c36fb130eb283" providerId="LiveId" clId="{2E7052B1-D53E-48A5-8A35-22441F47FF95}" dt="2024-01-22T18:25:14.617" v="2298" actId="26606"/>
          <ac:spMkLst>
            <pc:docMk/>
            <pc:sldMk cId="0" sldId="268"/>
            <ac:spMk id="15375" creationId="{CD8B4F24-440B-49E9-B85D-733523DC064B}"/>
          </ac:spMkLst>
        </pc:spChg>
        <pc:picChg chg="mod ord">
          <ac:chgData name="yaneke sailsman" userId="2d9c36fb130eb283" providerId="LiveId" clId="{2E7052B1-D53E-48A5-8A35-22441F47FF95}" dt="2024-01-22T18:25:14.617" v="2298" actId="26606"/>
          <ac:picMkLst>
            <pc:docMk/>
            <pc:sldMk cId="0" sldId="268"/>
            <ac:picMk id="15365" creationId="{6584CFD1-5EEE-F8DE-215E-4352DC539218}"/>
          </ac:picMkLst>
        </pc:picChg>
      </pc:sldChg>
      <pc:sldChg chg="addSp modSp add mod setBg modAnim">
        <pc:chgData name="yaneke sailsman" userId="2d9c36fb130eb283" providerId="LiveId" clId="{2E7052B1-D53E-48A5-8A35-22441F47FF95}" dt="2024-01-22T18:37:17.923" v="2335" actId="26606"/>
        <pc:sldMkLst>
          <pc:docMk/>
          <pc:sldMk cId="0" sldId="269"/>
        </pc:sldMkLst>
        <pc:spChg chg="mod">
          <ac:chgData name="yaneke sailsman" userId="2d9c36fb130eb283" providerId="LiveId" clId="{2E7052B1-D53E-48A5-8A35-22441F47FF95}" dt="2024-01-22T18:37:17.923" v="2335" actId="26606"/>
          <ac:spMkLst>
            <pc:docMk/>
            <pc:sldMk cId="0" sldId="269"/>
            <ac:spMk id="16386" creationId="{F336C0FB-00FA-3E14-48C8-B22BF5B15D9E}"/>
          </ac:spMkLst>
        </pc:spChg>
        <pc:spChg chg="mod">
          <ac:chgData name="yaneke sailsman" userId="2d9c36fb130eb283" providerId="LiveId" clId="{2E7052B1-D53E-48A5-8A35-22441F47FF95}" dt="2024-01-22T18:37:17.923" v="2335" actId="26606"/>
          <ac:spMkLst>
            <pc:docMk/>
            <pc:sldMk cId="0" sldId="269"/>
            <ac:spMk id="16387" creationId="{FA671EE3-7DF9-3DA2-EBA9-F91566DD8476}"/>
          </ac:spMkLst>
        </pc:spChg>
        <pc:spChg chg="add">
          <ac:chgData name="yaneke sailsman" userId="2d9c36fb130eb283" providerId="LiveId" clId="{2E7052B1-D53E-48A5-8A35-22441F47FF95}" dt="2024-01-22T18:37:17.923" v="2335" actId="26606"/>
          <ac:spMkLst>
            <pc:docMk/>
            <pc:sldMk cId="0" sldId="269"/>
            <ac:spMk id="31751" creationId="{743AA782-23D1-4521-8CAD-47662984AA08}"/>
          </ac:spMkLst>
        </pc:spChg>
        <pc:spChg chg="add">
          <ac:chgData name="yaneke sailsman" userId="2d9c36fb130eb283" providerId="LiveId" clId="{2E7052B1-D53E-48A5-8A35-22441F47FF95}" dt="2024-01-22T18:37:17.923" v="2335" actId="26606"/>
          <ac:spMkLst>
            <pc:docMk/>
            <pc:sldMk cId="0" sldId="269"/>
            <ac:spMk id="31753" creationId="{71877DBC-BB60-40F0-AC93-2ACDBAAE60CE}"/>
          </ac:spMkLst>
        </pc:spChg>
        <pc:picChg chg="add mod">
          <ac:chgData name="yaneke sailsman" userId="2d9c36fb130eb283" providerId="LiveId" clId="{2E7052B1-D53E-48A5-8A35-22441F47FF95}" dt="2024-01-22T18:37:17.923" v="2335" actId="26606"/>
          <ac:picMkLst>
            <pc:docMk/>
            <pc:sldMk cId="0" sldId="269"/>
            <ac:picMk id="31746" creationId="{69750C56-636F-BB9E-8AE5-74AEF8ABFA45}"/>
          </ac:picMkLst>
        </pc:picChg>
      </pc:sldChg>
      <pc:sldChg chg="addSp modSp mod setBg">
        <pc:chgData name="yaneke sailsman" userId="2d9c36fb130eb283" providerId="LiveId" clId="{2E7052B1-D53E-48A5-8A35-22441F47FF95}" dt="2024-01-22T18:12:26.967" v="2215" actId="26606"/>
        <pc:sldMkLst>
          <pc:docMk/>
          <pc:sldMk cId="0" sldId="292"/>
        </pc:sldMkLst>
        <pc:spChg chg="mod">
          <ac:chgData name="yaneke sailsman" userId="2d9c36fb130eb283" providerId="LiveId" clId="{2E7052B1-D53E-48A5-8A35-22441F47FF95}" dt="2024-01-22T18:12:26.967" v="2215" actId="26606"/>
          <ac:spMkLst>
            <pc:docMk/>
            <pc:sldMk cId="0" sldId="292"/>
            <ac:spMk id="48130" creationId="{8DDDEB9D-1263-0EBB-BE3D-9DE1703F5B3B}"/>
          </ac:spMkLst>
        </pc:spChg>
        <pc:spChg chg="mod">
          <ac:chgData name="yaneke sailsman" userId="2d9c36fb130eb283" providerId="LiveId" clId="{2E7052B1-D53E-48A5-8A35-22441F47FF95}" dt="2024-01-22T18:12:26.967" v="2215" actId="26606"/>
          <ac:spMkLst>
            <pc:docMk/>
            <pc:sldMk cId="0" sldId="292"/>
            <ac:spMk id="48131" creationId="{215900E7-C1ED-39DB-D15B-16A0C261BFEC}"/>
          </ac:spMkLst>
        </pc:spChg>
        <pc:spChg chg="add">
          <ac:chgData name="yaneke sailsman" userId="2d9c36fb130eb283" providerId="LiveId" clId="{2E7052B1-D53E-48A5-8A35-22441F47FF95}" dt="2024-01-22T18:12:26.967" v="2215" actId="26606"/>
          <ac:spMkLst>
            <pc:docMk/>
            <pc:sldMk cId="0" sldId="292"/>
            <ac:spMk id="48137" creationId="{330D6772-5550-42D5-B8BC-CDE28365623B}"/>
          </ac:spMkLst>
        </pc:spChg>
        <pc:spChg chg="add">
          <ac:chgData name="yaneke sailsman" userId="2d9c36fb130eb283" providerId="LiveId" clId="{2E7052B1-D53E-48A5-8A35-22441F47FF95}" dt="2024-01-22T18:12:26.967" v="2215" actId="26606"/>
          <ac:spMkLst>
            <pc:docMk/>
            <pc:sldMk cId="0" sldId="292"/>
            <ac:spMk id="48139" creationId="{97DB0DD1-0F30-4B7E-A6DC-3DDA7D5B351C}"/>
          </ac:spMkLst>
        </pc:spChg>
        <pc:picChg chg="add">
          <ac:chgData name="yaneke sailsman" userId="2d9c36fb130eb283" providerId="LiveId" clId="{2E7052B1-D53E-48A5-8A35-22441F47FF95}" dt="2024-01-22T18:12:26.967" v="2215" actId="26606"/>
          <ac:picMkLst>
            <pc:docMk/>
            <pc:sldMk cId="0" sldId="292"/>
            <ac:picMk id="48133" creationId="{E7F17F0C-CFCD-67E9-2258-D0BF39D3B7CA}"/>
          </ac:picMkLst>
        </pc:picChg>
      </pc:sldChg>
      <pc:sldChg chg="addSp modSp mod">
        <pc:chgData name="yaneke sailsman" userId="2d9c36fb130eb283" providerId="LiveId" clId="{2E7052B1-D53E-48A5-8A35-22441F47FF95}" dt="2024-01-22T15:28:31.528" v="6" actId="1076"/>
        <pc:sldMkLst>
          <pc:docMk/>
          <pc:sldMk cId="0" sldId="296"/>
        </pc:sldMkLst>
        <pc:spChg chg="mod">
          <ac:chgData name="yaneke sailsman" userId="2d9c36fb130eb283" providerId="LiveId" clId="{2E7052B1-D53E-48A5-8A35-22441F47FF95}" dt="2024-01-22T15:28:09.716" v="3" actId="1076"/>
          <ac:spMkLst>
            <pc:docMk/>
            <pc:sldMk cId="0" sldId="296"/>
            <ac:spMk id="2" creationId="{930279D5-B469-1207-5E49-ECFFC87E834A}"/>
          </ac:spMkLst>
        </pc:spChg>
        <pc:spChg chg="mod">
          <ac:chgData name="yaneke sailsman" userId="2d9c36fb130eb283" providerId="LiveId" clId="{2E7052B1-D53E-48A5-8A35-22441F47FF95}" dt="2024-01-22T15:28:23.731" v="5" actId="1076"/>
          <ac:spMkLst>
            <pc:docMk/>
            <pc:sldMk cId="0" sldId="296"/>
            <ac:spMk id="54274" creationId="{A7BAF7E4-9A04-B498-A988-2FA51877C155}"/>
          </ac:spMkLst>
        </pc:spChg>
        <pc:picChg chg="add mod">
          <ac:chgData name="yaneke sailsman" userId="2d9c36fb130eb283" providerId="LiveId" clId="{2E7052B1-D53E-48A5-8A35-22441F47FF95}" dt="2024-01-22T15:28:31.528" v="6" actId="1076"/>
          <ac:picMkLst>
            <pc:docMk/>
            <pc:sldMk cId="0" sldId="296"/>
            <ac:picMk id="3" creationId="{FB08F243-C539-FC81-23B7-BA607114DBEE}"/>
          </ac:picMkLst>
        </pc:picChg>
      </pc:sldChg>
      <pc:sldChg chg="addSp modSp add mod setBg">
        <pc:chgData name="yaneke sailsman" userId="2d9c36fb130eb283" providerId="LiveId" clId="{2E7052B1-D53E-48A5-8A35-22441F47FF95}" dt="2024-01-22T18:35:14.085" v="2333" actId="26606"/>
        <pc:sldMkLst>
          <pc:docMk/>
          <pc:sldMk cId="0" sldId="300"/>
        </pc:sldMkLst>
        <pc:spChg chg="mod ord">
          <ac:chgData name="yaneke sailsman" userId="2d9c36fb130eb283" providerId="LiveId" clId="{2E7052B1-D53E-48A5-8A35-22441F47FF95}" dt="2024-01-22T18:35:14.085" v="2333" actId="26606"/>
          <ac:spMkLst>
            <pc:docMk/>
            <pc:sldMk cId="0" sldId="300"/>
            <ac:spMk id="59394" creationId="{A69AB145-7A58-272A-1FAE-5B183892B512}"/>
          </ac:spMkLst>
        </pc:spChg>
        <pc:spChg chg="mod">
          <ac:chgData name="yaneke sailsman" userId="2d9c36fb130eb283" providerId="LiveId" clId="{2E7052B1-D53E-48A5-8A35-22441F47FF95}" dt="2024-01-22T18:35:14.085" v="2333" actId="26606"/>
          <ac:spMkLst>
            <pc:docMk/>
            <pc:sldMk cId="0" sldId="300"/>
            <ac:spMk id="59397" creationId="{C46A225C-E2D1-3E64-D08C-682539CD203F}"/>
          </ac:spMkLst>
        </pc:spChg>
        <pc:spChg chg="add">
          <ac:chgData name="yaneke sailsman" userId="2d9c36fb130eb283" providerId="LiveId" clId="{2E7052B1-D53E-48A5-8A35-22441F47FF95}" dt="2024-01-22T18:35:14.085" v="2333" actId="26606"/>
          <ac:spMkLst>
            <pc:docMk/>
            <pc:sldMk cId="0" sldId="300"/>
            <ac:spMk id="59402" creationId="{04812C46-200A-4DEB-A05E-3ED6C68C2387}"/>
          </ac:spMkLst>
        </pc:spChg>
        <pc:spChg chg="add">
          <ac:chgData name="yaneke sailsman" userId="2d9c36fb130eb283" providerId="LiveId" clId="{2E7052B1-D53E-48A5-8A35-22441F47FF95}" dt="2024-01-22T18:35:14.085" v="2333" actId="26606"/>
          <ac:spMkLst>
            <pc:docMk/>
            <pc:sldMk cId="0" sldId="300"/>
            <ac:spMk id="59404" creationId="{D1EA859B-E555-4109-94F3-6700E046E008}"/>
          </ac:spMkLst>
        </pc:spChg>
        <pc:picChg chg="mod">
          <ac:chgData name="yaneke sailsman" userId="2d9c36fb130eb283" providerId="LiveId" clId="{2E7052B1-D53E-48A5-8A35-22441F47FF95}" dt="2024-01-22T18:35:14.085" v="2333" actId="26606"/>
          <ac:picMkLst>
            <pc:docMk/>
            <pc:sldMk cId="0" sldId="300"/>
            <ac:picMk id="59396" creationId="{D7534FDB-A681-B98D-99FF-471FC54698ED}"/>
          </ac:picMkLst>
        </pc:picChg>
      </pc:sldChg>
      <pc:sldChg chg="addSp modSp add mod setBg">
        <pc:chgData name="yaneke sailsman" userId="2d9c36fb130eb283" providerId="LiveId" clId="{2E7052B1-D53E-48A5-8A35-22441F47FF95}" dt="2024-01-22T18:35:00.516" v="2332" actId="26606"/>
        <pc:sldMkLst>
          <pc:docMk/>
          <pc:sldMk cId="0" sldId="301"/>
        </pc:sldMkLst>
        <pc:spChg chg="mod">
          <ac:chgData name="yaneke sailsman" userId="2d9c36fb130eb283" providerId="LiveId" clId="{2E7052B1-D53E-48A5-8A35-22441F47FF95}" dt="2024-01-22T18:35:00.516" v="2332" actId="26606"/>
          <ac:spMkLst>
            <pc:docMk/>
            <pc:sldMk cId="0" sldId="301"/>
            <ac:spMk id="60418" creationId="{174654E3-2033-DC38-7A86-5CA31E7F6D1F}"/>
          </ac:spMkLst>
        </pc:spChg>
        <pc:spChg chg="mod">
          <ac:chgData name="yaneke sailsman" userId="2d9c36fb130eb283" providerId="LiveId" clId="{2E7052B1-D53E-48A5-8A35-22441F47FF95}" dt="2024-01-22T18:35:00.516" v="2332" actId="26606"/>
          <ac:spMkLst>
            <pc:docMk/>
            <pc:sldMk cId="0" sldId="301"/>
            <ac:spMk id="60421" creationId="{C8FF7630-A560-6039-F3CF-BD9ED4BD7622}"/>
          </ac:spMkLst>
        </pc:spChg>
        <pc:spChg chg="add">
          <ac:chgData name="yaneke sailsman" userId="2d9c36fb130eb283" providerId="LiveId" clId="{2E7052B1-D53E-48A5-8A35-22441F47FF95}" dt="2024-01-22T18:35:00.516" v="2332" actId="26606"/>
          <ac:spMkLst>
            <pc:docMk/>
            <pc:sldMk cId="0" sldId="301"/>
            <ac:spMk id="60426" creationId="{743AA782-23D1-4521-8CAD-47662984AA08}"/>
          </ac:spMkLst>
        </pc:spChg>
        <pc:spChg chg="add">
          <ac:chgData name="yaneke sailsman" userId="2d9c36fb130eb283" providerId="LiveId" clId="{2E7052B1-D53E-48A5-8A35-22441F47FF95}" dt="2024-01-22T18:35:00.516" v="2332" actId="26606"/>
          <ac:spMkLst>
            <pc:docMk/>
            <pc:sldMk cId="0" sldId="301"/>
            <ac:spMk id="60428" creationId="{650D18FE-0824-4A46-B22C-A86B52E5780A}"/>
          </ac:spMkLst>
        </pc:spChg>
        <pc:picChg chg="mod ord">
          <ac:chgData name="yaneke sailsman" userId="2d9c36fb130eb283" providerId="LiveId" clId="{2E7052B1-D53E-48A5-8A35-22441F47FF95}" dt="2024-01-22T18:35:00.516" v="2332" actId="26606"/>
          <ac:picMkLst>
            <pc:docMk/>
            <pc:sldMk cId="0" sldId="301"/>
            <ac:picMk id="60420" creationId="{4B924100-E89B-BC58-3776-78124ED5F3B6}"/>
          </ac:picMkLst>
        </pc:picChg>
      </pc:sldChg>
      <pc:sldChg chg="addSp modSp add mod setBg">
        <pc:chgData name="yaneke sailsman" userId="2d9c36fb130eb283" providerId="LiveId" clId="{2E7052B1-D53E-48A5-8A35-22441F47FF95}" dt="2024-01-22T18:41:59.654" v="2347" actId="26606"/>
        <pc:sldMkLst>
          <pc:docMk/>
          <pc:sldMk cId="0" sldId="319"/>
        </pc:sldMkLst>
        <pc:spChg chg="mod">
          <ac:chgData name="yaneke sailsman" userId="2d9c36fb130eb283" providerId="LiveId" clId="{2E7052B1-D53E-48A5-8A35-22441F47FF95}" dt="2024-01-22T18:41:59.654" v="2347" actId="26606"/>
          <ac:spMkLst>
            <pc:docMk/>
            <pc:sldMk cId="0" sldId="319"/>
            <ac:spMk id="90116" creationId="{80248DC4-D1EA-C636-61C2-8D49BDCD71BE}"/>
          </ac:spMkLst>
        </pc:spChg>
        <pc:spChg chg="mod">
          <ac:chgData name="yaneke sailsman" userId="2d9c36fb130eb283" providerId="LiveId" clId="{2E7052B1-D53E-48A5-8A35-22441F47FF95}" dt="2024-01-22T18:41:59.654" v="2347" actId="26606"/>
          <ac:spMkLst>
            <pc:docMk/>
            <pc:sldMk cId="0" sldId="319"/>
            <ac:spMk id="90117" creationId="{5DAD3869-FC07-0D1E-D296-9FA0E8E0F927}"/>
          </ac:spMkLst>
        </pc:spChg>
        <pc:spChg chg="mod">
          <ac:chgData name="yaneke sailsman" userId="2d9c36fb130eb283" providerId="LiveId" clId="{2E7052B1-D53E-48A5-8A35-22441F47FF95}" dt="2024-01-22T18:41:59.654" v="2347" actId="26606"/>
          <ac:spMkLst>
            <pc:docMk/>
            <pc:sldMk cId="0" sldId="319"/>
            <ac:spMk id="90118" creationId="{17485D72-4104-6B9F-CA88-732B11DA58FB}"/>
          </ac:spMkLst>
        </pc:spChg>
        <pc:spChg chg="add">
          <ac:chgData name="yaneke sailsman" userId="2d9c36fb130eb283" providerId="LiveId" clId="{2E7052B1-D53E-48A5-8A35-22441F47FF95}" dt="2024-01-22T18:41:59.654" v="2347" actId="26606"/>
          <ac:spMkLst>
            <pc:docMk/>
            <pc:sldMk cId="0" sldId="319"/>
            <ac:spMk id="90123" creationId="{4C608BEB-860E-4094-8511-78603564A75E}"/>
          </ac:spMkLst>
        </pc:spChg>
        <pc:cxnChg chg="add">
          <ac:chgData name="yaneke sailsman" userId="2d9c36fb130eb283" providerId="LiveId" clId="{2E7052B1-D53E-48A5-8A35-22441F47FF95}" dt="2024-01-22T18:41:59.654" v="2347" actId="26606"/>
          <ac:cxnSpMkLst>
            <pc:docMk/>
            <pc:sldMk cId="0" sldId="319"/>
            <ac:cxnSpMk id="90125" creationId="{1F16A8D4-FE87-4604-88B2-394B5D1EB437}"/>
          </ac:cxnSpMkLst>
        </pc:cxnChg>
      </pc:sldChg>
      <pc:sldChg chg="addSp delSp modSp add mod setBg">
        <pc:chgData name="yaneke sailsman" userId="2d9c36fb130eb283" providerId="LiveId" clId="{2E7052B1-D53E-48A5-8A35-22441F47FF95}" dt="2024-01-22T18:25:43.472" v="2305" actId="26606"/>
        <pc:sldMkLst>
          <pc:docMk/>
          <pc:sldMk cId="0" sldId="336"/>
        </pc:sldMkLst>
        <pc:spChg chg="mod">
          <ac:chgData name="yaneke sailsman" userId="2d9c36fb130eb283" providerId="LiveId" clId="{2E7052B1-D53E-48A5-8A35-22441F47FF95}" dt="2024-01-22T18:25:43.472" v="2305" actId="26606"/>
          <ac:spMkLst>
            <pc:docMk/>
            <pc:sldMk cId="0" sldId="336"/>
            <ac:spMk id="11266" creationId="{6C36DF25-E85D-FF41-08C3-6101886D3128}"/>
          </ac:spMkLst>
        </pc:spChg>
        <pc:spChg chg="mod ord">
          <ac:chgData name="yaneke sailsman" userId="2d9c36fb130eb283" providerId="LiveId" clId="{2E7052B1-D53E-48A5-8A35-22441F47FF95}" dt="2024-01-22T18:25:43.472" v="2305" actId="26606"/>
          <ac:spMkLst>
            <pc:docMk/>
            <pc:sldMk cId="0" sldId="336"/>
            <ac:spMk id="11267" creationId="{8FF1A740-321B-1323-3F96-76BCF9B71101}"/>
          </ac:spMkLst>
        </pc:spChg>
        <pc:spChg chg="add del">
          <ac:chgData name="yaneke sailsman" userId="2d9c36fb130eb283" providerId="LiveId" clId="{2E7052B1-D53E-48A5-8A35-22441F47FF95}" dt="2024-01-22T18:25:35.991" v="2300" actId="26606"/>
          <ac:spMkLst>
            <pc:docMk/>
            <pc:sldMk cId="0" sldId="336"/>
            <ac:spMk id="55305" creationId="{7B831B6F-405A-4B47-B9BB-5CA88F285844}"/>
          </ac:spMkLst>
        </pc:spChg>
        <pc:spChg chg="add del">
          <ac:chgData name="yaneke sailsman" userId="2d9c36fb130eb283" providerId="LiveId" clId="{2E7052B1-D53E-48A5-8A35-22441F47FF95}" dt="2024-01-22T18:25:35.991" v="2300" actId="26606"/>
          <ac:spMkLst>
            <pc:docMk/>
            <pc:sldMk cId="0" sldId="336"/>
            <ac:spMk id="55307" creationId="{953EE71A-6488-4203-A7C4-77102FD0DCCA}"/>
          </ac:spMkLst>
        </pc:spChg>
        <pc:spChg chg="add del">
          <ac:chgData name="yaneke sailsman" userId="2d9c36fb130eb283" providerId="LiveId" clId="{2E7052B1-D53E-48A5-8A35-22441F47FF95}" dt="2024-01-22T18:25:41.473" v="2302" actId="26606"/>
          <ac:spMkLst>
            <pc:docMk/>
            <pc:sldMk cId="0" sldId="336"/>
            <ac:spMk id="55309" creationId="{743AA782-23D1-4521-8CAD-47662984AA08}"/>
          </ac:spMkLst>
        </pc:spChg>
        <pc:spChg chg="add del">
          <ac:chgData name="yaneke sailsman" userId="2d9c36fb130eb283" providerId="LiveId" clId="{2E7052B1-D53E-48A5-8A35-22441F47FF95}" dt="2024-01-22T18:25:41.473" v="2302" actId="26606"/>
          <ac:spMkLst>
            <pc:docMk/>
            <pc:sldMk cId="0" sldId="336"/>
            <ac:spMk id="55310" creationId="{71877DBC-BB60-40F0-AC93-2ACDBAAE60CE}"/>
          </ac:spMkLst>
        </pc:spChg>
        <pc:spChg chg="add del">
          <ac:chgData name="yaneke sailsman" userId="2d9c36fb130eb283" providerId="LiveId" clId="{2E7052B1-D53E-48A5-8A35-22441F47FF95}" dt="2024-01-22T18:25:43.459" v="2304" actId="26606"/>
          <ac:spMkLst>
            <pc:docMk/>
            <pc:sldMk cId="0" sldId="336"/>
            <ac:spMk id="55312" creationId="{45D37F4E-DDB4-456B-97E0-9937730A039F}"/>
          </ac:spMkLst>
        </pc:spChg>
        <pc:spChg chg="add del">
          <ac:chgData name="yaneke sailsman" userId="2d9c36fb130eb283" providerId="LiveId" clId="{2E7052B1-D53E-48A5-8A35-22441F47FF95}" dt="2024-01-22T18:25:43.459" v="2304" actId="26606"/>
          <ac:spMkLst>
            <pc:docMk/>
            <pc:sldMk cId="0" sldId="336"/>
            <ac:spMk id="55313" creationId="{B2DD41CD-8F47-4F56-AD12-4E2FF7696987}"/>
          </ac:spMkLst>
        </pc:spChg>
        <pc:spChg chg="add">
          <ac:chgData name="yaneke sailsman" userId="2d9c36fb130eb283" providerId="LiveId" clId="{2E7052B1-D53E-48A5-8A35-22441F47FF95}" dt="2024-01-22T18:25:43.472" v="2305" actId="26606"/>
          <ac:spMkLst>
            <pc:docMk/>
            <pc:sldMk cId="0" sldId="336"/>
            <ac:spMk id="55315" creationId="{743AA782-23D1-4521-8CAD-47662984AA08}"/>
          </ac:spMkLst>
        </pc:spChg>
        <pc:spChg chg="add">
          <ac:chgData name="yaneke sailsman" userId="2d9c36fb130eb283" providerId="LiveId" clId="{2E7052B1-D53E-48A5-8A35-22441F47FF95}" dt="2024-01-22T18:25:43.472" v="2305" actId="26606"/>
          <ac:spMkLst>
            <pc:docMk/>
            <pc:sldMk cId="0" sldId="336"/>
            <ac:spMk id="55316" creationId="{71877DBC-BB60-40F0-AC93-2ACDBAAE60CE}"/>
          </ac:spMkLst>
        </pc:spChg>
        <pc:picChg chg="mod">
          <ac:chgData name="yaneke sailsman" userId="2d9c36fb130eb283" providerId="LiveId" clId="{2E7052B1-D53E-48A5-8A35-22441F47FF95}" dt="2024-01-22T18:25:43.472" v="2305" actId="26606"/>
          <ac:picMkLst>
            <pc:docMk/>
            <pc:sldMk cId="0" sldId="336"/>
            <ac:picMk id="55300" creationId="{E964A32B-D36F-5EE2-E9CA-D9DB868B6BDA}"/>
          </ac:picMkLst>
        </pc:picChg>
      </pc:sldChg>
      <pc:sldChg chg="add">
        <pc:chgData name="yaneke sailsman" userId="2d9c36fb130eb283" providerId="LiveId" clId="{2E7052B1-D53E-48A5-8A35-22441F47FF95}" dt="2024-01-22T16:01:39.839" v="222"/>
        <pc:sldMkLst>
          <pc:docMk/>
          <pc:sldMk cId="0" sldId="340"/>
        </pc:sldMkLst>
      </pc:sldChg>
      <pc:sldChg chg="addSp modSp add mod ord setBg">
        <pc:chgData name="yaneke sailsman" userId="2d9c36fb130eb283" providerId="LiveId" clId="{2E7052B1-D53E-48A5-8A35-22441F47FF95}" dt="2024-01-22T18:24:29.645" v="2294"/>
        <pc:sldMkLst>
          <pc:docMk/>
          <pc:sldMk cId="0" sldId="343"/>
        </pc:sldMkLst>
        <pc:spChg chg="mod">
          <ac:chgData name="yaneke sailsman" userId="2d9c36fb130eb283" providerId="LiveId" clId="{2E7052B1-D53E-48A5-8A35-22441F47FF95}" dt="2024-01-22T18:24:20.966" v="2292" actId="26606"/>
          <ac:spMkLst>
            <pc:docMk/>
            <pc:sldMk cId="0" sldId="343"/>
            <ac:spMk id="9218" creationId="{33167496-C211-1405-3BA8-9E4CA052E6FA}"/>
          </ac:spMkLst>
        </pc:spChg>
        <pc:spChg chg="add">
          <ac:chgData name="yaneke sailsman" userId="2d9c36fb130eb283" providerId="LiveId" clId="{2E7052B1-D53E-48A5-8A35-22441F47FF95}" dt="2024-01-22T18:24:20.966" v="2292" actId="26606"/>
          <ac:spMkLst>
            <pc:docMk/>
            <pc:sldMk cId="0" sldId="343"/>
            <ac:spMk id="52232" creationId="{665DBBEF-238B-476B-96AB-8AAC3224ECEA}"/>
          </ac:spMkLst>
        </pc:spChg>
        <pc:spChg chg="add">
          <ac:chgData name="yaneke sailsman" userId="2d9c36fb130eb283" providerId="LiveId" clId="{2E7052B1-D53E-48A5-8A35-22441F47FF95}" dt="2024-01-22T18:24:20.966" v="2292" actId="26606"/>
          <ac:spMkLst>
            <pc:docMk/>
            <pc:sldMk cId="0" sldId="343"/>
            <ac:spMk id="52234" creationId="{3FCFB1DE-0B7E-48CC-BA90-B2AB0889F9D6}"/>
          </ac:spMkLst>
        </pc:spChg>
        <pc:picChg chg="mod">
          <ac:chgData name="yaneke sailsman" userId="2d9c36fb130eb283" providerId="LiveId" clId="{2E7052B1-D53E-48A5-8A35-22441F47FF95}" dt="2024-01-22T18:24:20.966" v="2292" actId="26606"/>
          <ac:picMkLst>
            <pc:docMk/>
            <pc:sldMk cId="0" sldId="343"/>
            <ac:picMk id="52227" creationId="{7DF9DC2D-0213-FBCB-6345-71F903AF3FD4}"/>
          </ac:picMkLst>
        </pc:picChg>
      </pc:sldChg>
      <pc:sldChg chg="addSp modSp add mod setBg">
        <pc:chgData name="yaneke sailsman" userId="2d9c36fb130eb283" providerId="LiveId" clId="{2E7052B1-D53E-48A5-8A35-22441F47FF95}" dt="2024-01-22T18:13:17.085" v="2217" actId="26606"/>
        <pc:sldMkLst>
          <pc:docMk/>
          <pc:sldMk cId="0" sldId="345"/>
        </pc:sldMkLst>
        <pc:spChg chg="mod">
          <ac:chgData name="yaneke sailsman" userId="2d9c36fb130eb283" providerId="LiveId" clId="{2E7052B1-D53E-48A5-8A35-22441F47FF95}" dt="2024-01-22T18:13:17.085" v="2217" actId="26606"/>
          <ac:spMkLst>
            <pc:docMk/>
            <pc:sldMk cId="0" sldId="345"/>
            <ac:spMk id="194562" creationId="{D8994BE0-F8DC-22DE-BE03-D404D133CE33}"/>
          </ac:spMkLst>
        </pc:spChg>
        <pc:spChg chg="mod ord">
          <ac:chgData name="yaneke sailsman" userId="2d9c36fb130eb283" providerId="LiveId" clId="{2E7052B1-D53E-48A5-8A35-22441F47FF95}" dt="2024-01-22T18:13:17.085" v="2217" actId="26606"/>
          <ac:spMkLst>
            <pc:docMk/>
            <pc:sldMk cId="0" sldId="345"/>
            <ac:spMk id="194563" creationId="{56E060F2-782D-5A5A-43AD-24E1BB69BC60}"/>
          </ac:spMkLst>
        </pc:spChg>
        <pc:spChg chg="add">
          <ac:chgData name="yaneke sailsman" userId="2d9c36fb130eb283" providerId="LiveId" clId="{2E7052B1-D53E-48A5-8A35-22441F47FF95}" dt="2024-01-22T18:13:17.085" v="2217" actId="26606"/>
          <ac:spMkLst>
            <pc:docMk/>
            <pc:sldMk cId="0" sldId="345"/>
            <ac:spMk id="194568" creationId="{E81BF4F6-F2CF-4984-9D14-D6966D92F99F}"/>
          </ac:spMkLst>
        </pc:spChg>
        <pc:picChg chg="add mod">
          <ac:chgData name="yaneke sailsman" userId="2d9c36fb130eb283" providerId="LiveId" clId="{2E7052B1-D53E-48A5-8A35-22441F47FF95}" dt="2024-01-22T18:13:17.085" v="2217" actId="26606"/>
          <ac:picMkLst>
            <pc:docMk/>
            <pc:sldMk cId="0" sldId="345"/>
            <ac:picMk id="2" creationId="{5A59AED8-09C3-8549-37F4-6CED2CCFA55D}"/>
          </ac:picMkLst>
        </pc:picChg>
      </pc:sldChg>
      <pc:sldChg chg="addSp modSp add mod setBg">
        <pc:chgData name="yaneke sailsman" userId="2d9c36fb130eb283" providerId="LiveId" clId="{2E7052B1-D53E-48A5-8A35-22441F47FF95}" dt="2024-01-22T18:37:59.701" v="2337" actId="26606"/>
        <pc:sldMkLst>
          <pc:docMk/>
          <pc:sldMk cId="0" sldId="357"/>
        </pc:sldMkLst>
        <pc:spChg chg="mod">
          <ac:chgData name="yaneke sailsman" userId="2d9c36fb130eb283" providerId="LiveId" clId="{2E7052B1-D53E-48A5-8A35-22441F47FF95}" dt="2024-01-22T18:37:59.701" v="2337" actId="26606"/>
          <ac:spMkLst>
            <pc:docMk/>
            <pc:sldMk cId="0" sldId="357"/>
            <ac:spMk id="19460" creationId="{B64E1811-DB51-2FA6-DBBC-CF187E806E0B}"/>
          </ac:spMkLst>
        </pc:spChg>
        <pc:spChg chg="mod">
          <ac:chgData name="yaneke sailsman" userId="2d9c36fb130eb283" providerId="LiveId" clId="{2E7052B1-D53E-48A5-8A35-22441F47FF95}" dt="2024-01-22T18:37:59.701" v="2337" actId="26606"/>
          <ac:spMkLst>
            <pc:docMk/>
            <pc:sldMk cId="0" sldId="357"/>
            <ac:spMk id="69634" creationId="{051A60C3-0E35-0950-B865-2EB804E26CC4}"/>
          </ac:spMkLst>
        </pc:spChg>
        <pc:spChg chg="add">
          <ac:chgData name="yaneke sailsman" userId="2d9c36fb130eb283" providerId="LiveId" clId="{2E7052B1-D53E-48A5-8A35-22441F47FF95}" dt="2024-01-22T18:37:59.701" v="2337" actId="26606"/>
          <ac:spMkLst>
            <pc:docMk/>
            <pc:sldMk cId="0" sldId="357"/>
            <ac:spMk id="69640" creationId="{DA2E7C1E-2B5A-4BBA-AE51-1CD8C19309D7}"/>
          </ac:spMkLst>
        </pc:spChg>
        <pc:spChg chg="add">
          <ac:chgData name="yaneke sailsman" userId="2d9c36fb130eb283" providerId="LiveId" clId="{2E7052B1-D53E-48A5-8A35-22441F47FF95}" dt="2024-01-22T18:37:59.701" v="2337" actId="26606"/>
          <ac:spMkLst>
            <pc:docMk/>
            <pc:sldMk cId="0" sldId="357"/>
            <ac:spMk id="69642" creationId="{43DF76B1-5174-4FAF-9D19-FFEE98426836}"/>
          </ac:spMkLst>
        </pc:spChg>
        <pc:picChg chg="mod">
          <ac:chgData name="yaneke sailsman" userId="2d9c36fb130eb283" providerId="LiveId" clId="{2E7052B1-D53E-48A5-8A35-22441F47FF95}" dt="2024-01-22T18:37:59.701" v="2337" actId="26606"/>
          <ac:picMkLst>
            <pc:docMk/>
            <pc:sldMk cId="0" sldId="357"/>
            <ac:picMk id="69635" creationId="{8C7D714C-7119-ABF8-263F-D2D7EC058139}"/>
          </ac:picMkLst>
        </pc:picChg>
      </pc:sldChg>
      <pc:sldChg chg="addSp delSp modSp add mod setBg">
        <pc:chgData name="yaneke sailsman" userId="2d9c36fb130eb283" providerId="LiveId" clId="{2E7052B1-D53E-48A5-8A35-22441F47FF95}" dt="2024-01-22T18:41:10.272" v="2344" actId="14100"/>
        <pc:sldMkLst>
          <pc:docMk/>
          <pc:sldMk cId="0" sldId="366"/>
        </pc:sldMkLst>
        <pc:spChg chg="add del mod">
          <ac:chgData name="yaneke sailsman" userId="2d9c36fb130eb283" providerId="LiveId" clId="{2E7052B1-D53E-48A5-8A35-22441F47FF95}" dt="2024-01-22T16:11:07.892" v="268" actId="21"/>
          <ac:spMkLst>
            <pc:docMk/>
            <pc:sldMk cId="0" sldId="366"/>
            <ac:spMk id="2" creationId="{6B2D3AD9-0E72-3D0F-CD75-88090AEC4D5E}"/>
          </ac:spMkLst>
        </pc:spChg>
        <pc:spChg chg="mod">
          <ac:chgData name="yaneke sailsman" userId="2d9c36fb130eb283" providerId="LiveId" clId="{2E7052B1-D53E-48A5-8A35-22441F47FF95}" dt="2024-01-22T18:41:10.272" v="2344" actId="14100"/>
          <ac:spMkLst>
            <pc:docMk/>
            <pc:sldMk cId="0" sldId="366"/>
            <ac:spMk id="20482" creationId="{9A7EECE2-FF1D-8CA0-07FD-25052B8BCFEE}"/>
          </ac:spMkLst>
        </pc:spChg>
        <pc:spChg chg="mod">
          <ac:chgData name="yaneke sailsman" userId="2d9c36fb130eb283" providerId="LiveId" clId="{2E7052B1-D53E-48A5-8A35-22441F47FF95}" dt="2024-01-22T18:38:10.866" v="2338" actId="26606"/>
          <ac:spMkLst>
            <pc:docMk/>
            <pc:sldMk cId="0" sldId="366"/>
            <ac:spMk id="57347" creationId="{16633A11-8EE2-58FB-6899-9A48216019EA}"/>
          </ac:spMkLst>
        </pc:spChg>
        <pc:spChg chg="mod">
          <ac:chgData name="yaneke sailsman" userId="2d9c36fb130eb283" providerId="LiveId" clId="{2E7052B1-D53E-48A5-8A35-22441F47FF95}" dt="2024-01-22T18:38:10.866" v="2338" actId="26606"/>
          <ac:spMkLst>
            <pc:docMk/>
            <pc:sldMk cId="0" sldId="366"/>
            <ac:spMk id="70660" creationId="{894B0980-D491-66B5-52CA-9BA9B0F0B8FD}"/>
          </ac:spMkLst>
        </pc:spChg>
        <pc:spChg chg="add">
          <ac:chgData name="yaneke sailsman" userId="2d9c36fb130eb283" providerId="LiveId" clId="{2E7052B1-D53E-48A5-8A35-22441F47FF95}" dt="2024-01-22T18:38:10.866" v="2338" actId="26606"/>
          <ac:spMkLst>
            <pc:docMk/>
            <pc:sldMk cId="0" sldId="366"/>
            <ac:spMk id="70665" creationId="{4FFBEE45-F140-49D5-85EA-C78C24340B23}"/>
          </ac:spMkLst>
        </pc:spChg>
        <pc:picChg chg="add mod">
          <ac:chgData name="yaneke sailsman" userId="2d9c36fb130eb283" providerId="LiveId" clId="{2E7052B1-D53E-48A5-8A35-22441F47FF95}" dt="2024-01-22T18:40:50.706" v="2341" actId="1076"/>
          <ac:picMkLst>
            <pc:docMk/>
            <pc:sldMk cId="0" sldId="366"/>
            <ac:picMk id="3" creationId="{B9A71545-6274-0659-B7A9-7AA902AF1AE9}"/>
          </ac:picMkLst>
        </pc:picChg>
        <pc:picChg chg="add mod">
          <ac:chgData name="yaneke sailsman" userId="2d9c36fb130eb283" providerId="LiveId" clId="{2E7052B1-D53E-48A5-8A35-22441F47FF95}" dt="2024-01-22T18:41:10.272" v="2344" actId="14100"/>
          <ac:picMkLst>
            <pc:docMk/>
            <pc:sldMk cId="0" sldId="366"/>
            <ac:picMk id="27650" creationId="{A6FEEFB9-448D-4AA5-BAFD-355238E9E639}"/>
          </ac:picMkLst>
        </pc:picChg>
      </pc:sldChg>
      <pc:sldChg chg="addSp modSp add mod setBg">
        <pc:chgData name="yaneke sailsman" userId="2d9c36fb130eb283" providerId="LiveId" clId="{2E7052B1-D53E-48A5-8A35-22441F47FF95}" dt="2024-01-22T18:41:35.165" v="2345" actId="26606"/>
        <pc:sldMkLst>
          <pc:docMk/>
          <pc:sldMk cId="0" sldId="367"/>
        </pc:sldMkLst>
        <pc:spChg chg="mod">
          <ac:chgData name="yaneke sailsman" userId="2d9c36fb130eb283" providerId="LiveId" clId="{2E7052B1-D53E-48A5-8A35-22441F47FF95}" dt="2024-01-22T18:41:35.165" v="2345" actId="26606"/>
          <ac:spMkLst>
            <pc:docMk/>
            <pc:sldMk cId="0" sldId="367"/>
            <ac:spMk id="22530" creationId="{CBFFA360-D1D2-A30A-7484-9B7E5CF5CC1E}"/>
          </ac:spMkLst>
        </pc:spChg>
        <pc:spChg chg="mod">
          <ac:chgData name="yaneke sailsman" userId="2d9c36fb130eb283" providerId="LiveId" clId="{2E7052B1-D53E-48A5-8A35-22441F47FF95}" dt="2024-01-22T18:41:35.165" v="2345" actId="26606"/>
          <ac:spMkLst>
            <pc:docMk/>
            <pc:sldMk cId="0" sldId="367"/>
            <ac:spMk id="72707" creationId="{50CB48A6-66ED-7D4E-B9F2-14C371AAD2F4}"/>
          </ac:spMkLst>
        </pc:spChg>
        <pc:spChg chg="mod">
          <ac:chgData name="yaneke sailsman" userId="2d9c36fb130eb283" providerId="LiveId" clId="{2E7052B1-D53E-48A5-8A35-22441F47FF95}" dt="2024-01-22T18:41:35.165" v="2345" actId="26606"/>
          <ac:spMkLst>
            <pc:docMk/>
            <pc:sldMk cId="0" sldId="367"/>
            <ac:spMk id="72708" creationId="{67908E15-3EAC-2ED6-B0F6-C4F1CDAADFDB}"/>
          </ac:spMkLst>
        </pc:spChg>
        <pc:spChg chg="add">
          <ac:chgData name="yaneke sailsman" userId="2d9c36fb130eb283" providerId="LiveId" clId="{2E7052B1-D53E-48A5-8A35-22441F47FF95}" dt="2024-01-22T18:41:35.165" v="2345" actId="26606"/>
          <ac:spMkLst>
            <pc:docMk/>
            <pc:sldMk cId="0" sldId="367"/>
            <ac:spMk id="72713" creationId="{4C608BEB-860E-4094-8511-78603564A75E}"/>
          </ac:spMkLst>
        </pc:spChg>
        <pc:cxnChg chg="add">
          <ac:chgData name="yaneke sailsman" userId="2d9c36fb130eb283" providerId="LiveId" clId="{2E7052B1-D53E-48A5-8A35-22441F47FF95}" dt="2024-01-22T18:41:35.165" v="2345" actId="26606"/>
          <ac:cxnSpMkLst>
            <pc:docMk/>
            <pc:sldMk cId="0" sldId="367"/>
            <ac:cxnSpMk id="72715" creationId="{1F16A8D4-FE87-4604-88B2-394B5D1EB437}"/>
          </ac:cxnSpMkLst>
        </pc:cxnChg>
      </pc:sldChg>
      <pc:sldChg chg="add">
        <pc:chgData name="yaneke sailsman" userId="2d9c36fb130eb283" providerId="LiveId" clId="{2E7052B1-D53E-48A5-8A35-22441F47FF95}" dt="2024-01-22T15:43:02.464" v="60"/>
        <pc:sldMkLst>
          <pc:docMk/>
          <pc:sldMk cId="3538037422" sldId="369"/>
        </pc:sldMkLst>
      </pc:sldChg>
      <pc:sldChg chg="addSp modSp add mod setBg">
        <pc:chgData name="yaneke sailsman" userId="2d9c36fb130eb283" providerId="LiveId" clId="{2E7052B1-D53E-48A5-8A35-22441F47FF95}" dt="2024-01-22T18:37:48.226" v="2336" actId="26606"/>
        <pc:sldMkLst>
          <pc:docMk/>
          <pc:sldMk cId="0" sldId="370"/>
        </pc:sldMkLst>
        <pc:spChg chg="mod">
          <ac:chgData name="yaneke sailsman" userId="2d9c36fb130eb283" providerId="LiveId" clId="{2E7052B1-D53E-48A5-8A35-22441F47FF95}" dt="2024-01-22T18:37:48.226" v="2336" actId="26606"/>
          <ac:spMkLst>
            <pc:docMk/>
            <pc:sldMk cId="0" sldId="370"/>
            <ac:spMk id="2" creationId="{81969826-D179-6CCB-130C-D42466CE7366}"/>
          </ac:spMkLst>
        </pc:spChg>
        <pc:spChg chg="mod">
          <ac:chgData name="yaneke sailsman" userId="2d9c36fb130eb283" providerId="LiveId" clId="{2E7052B1-D53E-48A5-8A35-22441F47FF95}" dt="2024-01-22T18:37:48.226" v="2336" actId="26606"/>
          <ac:spMkLst>
            <pc:docMk/>
            <pc:sldMk cId="0" sldId="370"/>
            <ac:spMk id="3" creationId="{9EF290E6-09A5-7213-028D-318BDBE927FA}"/>
          </ac:spMkLst>
        </pc:spChg>
        <pc:spChg chg="mod ord">
          <ac:chgData name="yaneke sailsman" userId="2d9c36fb130eb283" providerId="LiveId" clId="{2E7052B1-D53E-48A5-8A35-22441F47FF95}" dt="2024-01-22T18:37:48.226" v="2336" actId="26606"/>
          <ac:spMkLst>
            <pc:docMk/>
            <pc:sldMk cId="0" sldId="370"/>
            <ac:spMk id="67586" creationId="{1DC93362-84C6-84DE-C9FB-4B06808B103E}"/>
          </ac:spMkLst>
        </pc:spChg>
        <pc:spChg chg="add">
          <ac:chgData name="yaneke sailsman" userId="2d9c36fb130eb283" providerId="LiveId" clId="{2E7052B1-D53E-48A5-8A35-22441F47FF95}" dt="2024-01-22T18:37:48.226" v="2336" actId="26606"/>
          <ac:spMkLst>
            <pc:docMk/>
            <pc:sldMk cId="0" sldId="370"/>
            <ac:spMk id="67595" creationId="{53F29798-D584-4792-9B62-3F5F5C36D619}"/>
          </ac:spMkLst>
        </pc:spChg>
        <pc:picChg chg="mod">
          <ac:chgData name="yaneke sailsman" userId="2d9c36fb130eb283" providerId="LiveId" clId="{2E7052B1-D53E-48A5-8A35-22441F47FF95}" dt="2024-01-22T18:37:48.226" v="2336" actId="26606"/>
          <ac:picMkLst>
            <pc:docMk/>
            <pc:sldMk cId="0" sldId="370"/>
            <ac:picMk id="67589" creationId="{B1D9706C-4B78-C577-7FC3-E147F2BFE682}"/>
          </ac:picMkLst>
        </pc:picChg>
        <pc:picChg chg="mod ord">
          <ac:chgData name="yaneke sailsman" userId="2d9c36fb130eb283" providerId="LiveId" clId="{2E7052B1-D53E-48A5-8A35-22441F47FF95}" dt="2024-01-22T18:37:48.226" v="2336" actId="26606"/>
          <ac:picMkLst>
            <pc:docMk/>
            <pc:sldMk cId="0" sldId="370"/>
            <ac:picMk id="67590" creationId="{910CBFFF-E6FB-3FEB-A1ED-6406271DDCE7}"/>
          </ac:picMkLst>
        </pc:picChg>
      </pc:sldChg>
      <pc:sldChg chg="add">
        <pc:chgData name="yaneke sailsman" userId="2d9c36fb130eb283" providerId="LiveId" clId="{2E7052B1-D53E-48A5-8A35-22441F47FF95}" dt="2024-01-22T16:04:43.602" v="227"/>
        <pc:sldMkLst>
          <pc:docMk/>
          <pc:sldMk cId="0" sldId="371"/>
        </pc:sldMkLst>
      </pc:sldChg>
      <pc:sldChg chg="delSp modSp add del mod setBg">
        <pc:chgData name="yaneke sailsman" userId="2d9c36fb130eb283" providerId="LiveId" clId="{2E7052B1-D53E-48A5-8A35-22441F47FF95}" dt="2024-01-22T18:31:35.993" v="2306" actId="26606"/>
        <pc:sldMkLst>
          <pc:docMk/>
          <pc:sldMk cId="0" sldId="376"/>
        </pc:sldMkLst>
        <pc:spChg chg="del">
          <ac:chgData name="yaneke sailsman" userId="2d9c36fb130eb283" providerId="LiveId" clId="{2E7052B1-D53E-48A5-8A35-22441F47FF95}" dt="2024-01-22T18:31:35.993" v="2306" actId="26606"/>
          <ac:spMkLst>
            <pc:docMk/>
            <pc:sldMk cId="0" sldId="376"/>
            <ac:spMk id="58370" creationId="{B98167A1-9879-23C2-E0F0-16A086F89200}"/>
          </ac:spMkLst>
        </pc:spChg>
        <pc:spChg chg="del">
          <ac:chgData name="yaneke sailsman" userId="2d9c36fb130eb283" providerId="LiveId" clId="{2E7052B1-D53E-48A5-8A35-22441F47FF95}" dt="2024-01-22T18:31:35.993" v="2306" actId="26606"/>
          <ac:spMkLst>
            <pc:docMk/>
            <pc:sldMk cId="0" sldId="376"/>
            <ac:spMk id="58371" creationId="{E735EB91-12A9-CB83-6697-460EEEDFFB36}"/>
          </ac:spMkLst>
        </pc:spChg>
        <pc:picChg chg="mod">
          <ac:chgData name="yaneke sailsman" userId="2d9c36fb130eb283" providerId="LiveId" clId="{2E7052B1-D53E-48A5-8A35-22441F47FF95}" dt="2024-01-22T18:31:35.993" v="2306" actId="26606"/>
          <ac:picMkLst>
            <pc:docMk/>
            <pc:sldMk cId="0" sldId="376"/>
            <ac:picMk id="58372" creationId="{3CA6129C-38E5-9872-16E9-695F1822C8C2}"/>
          </ac:picMkLst>
        </pc:picChg>
      </pc:sldChg>
      <pc:sldChg chg="addSp delSp modSp add mod setBg">
        <pc:chgData name="yaneke sailsman" userId="2d9c36fb130eb283" providerId="LiveId" clId="{2E7052B1-D53E-48A5-8A35-22441F47FF95}" dt="2024-01-22T18:34:50.076" v="2331" actId="1076"/>
        <pc:sldMkLst>
          <pc:docMk/>
          <pc:sldMk cId="0" sldId="379"/>
        </pc:sldMkLst>
        <pc:spChg chg="mod">
          <ac:chgData name="yaneke sailsman" userId="2d9c36fb130eb283" providerId="LiveId" clId="{2E7052B1-D53E-48A5-8A35-22441F47FF95}" dt="2024-01-22T18:34:04.292" v="2320" actId="26606"/>
          <ac:spMkLst>
            <pc:docMk/>
            <pc:sldMk cId="0" sldId="379"/>
            <ac:spMk id="23554" creationId="{023A9437-DAAF-19F0-D517-653832F5A9A4}"/>
          </ac:spMkLst>
        </pc:spChg>
        <pc:spChg chg="del">
          <ac:chgData name="yaneke sailsman" userId="2d9c36fb130eb283" providerId="LiveId" clId="{2E7052B1-D53E-48A5-8A35-22441F47FF95}" dt="2024-01-22T18:32:07.315" v="2308" actId="478"/>
          <ac:spMkLst>
            <pc:docMk/>
            <pc:sldMk cId="0" sldId="379"/>
            <ac:spMk id="57347" creationId="{7C628D28-83DA-3C31-EC2E-4273FBD1AB03}"/>
          </ac:spMkLst>
        </pc:spChg>
        <pc:spChg chg="add">
          <ac:chgData name="yaneke sailsman" userId="2d9c36fb130eb283" providerId="LiveId" clId="{2E7052B1-D53E-48A5-8A35-22441F47FF95}" dt="2024-01-22T18:34:04.292" v="2320" actId="26606"/>
          <ac:spMkLst>
            <pc:docMk/>
            <pc:sldMk cId="0" sldId="379"/>
            <ac:spMk id="57355" creationId="{7517A47C-B2E5-4B79-8061-D74B1311AF6E}"/>
          </ac:spMkLst>
        </pc:spChg>
        <pc:spChg chg="add">
          <ac:chgData name="yaneke sailsman" userId="2d9c36fb130eb283" providerId="LiveId" clId="{2E7052B1-D53E-48A5-8A35-22441F47FF95}" dt="2024-01-22T18:34:04.292" v="2320" actId="26606"/>
          <ac:spMkLst>
            <pc:docMk/>
            <pc:sldMk cId="0" sldId="379"/>
            <ac:spMk id="57357" creationId="{C505E780-2083-4CB5-A42A-5E0E2908ECC3}"/>
          </ac:spMkLst>
        </pc:spChg>
        <pc:spChg chg="add">
          <ac:chgData name="yaneke sailsman" userId="2d9c36fb130eb283" providerId="LiveId" clId="{2E7052B1-D53E-48A5-8A35-22441F47FF95}" dt="2024-01-22T18:34:04.292" v="2320" actId="26606"/>
          <ac:spMkLst>
            <pc:docMk/>
            <pc:sldMk cId="0" sldId="379"/>
            <ac:spMk id="57359" creationId="{D2C0AE1C-0118-41AE-8A10-7CDCBF10E96F}"/>
          </ac:spMkLst>
        </pc:spChg>
        <pc:spChg chg="add">
          <ac:chgData name="yaneke sailsman" userId="2d9c36fb130eb283" providerId="LiveId" clId="{2E7052B1-D53E-48A5-8A35-22441F47FF95}" dt="2024-01-22T18:34:04.292" v="2320" actId="26606"/>
          <ac:spMkLst>
            <pc:docMk/>
            <pc:sldMk cId="0" sldId="379"/>
            <ac:spMk id="57361" creationId="{463EEC44-1BA3-44ED-81FC-A644B04B2A44}"/>
          </ac:spMkLst>
        </pc:spChg>
        <pc:graphicFrameChg chg="mod">
          <ac:chgData name="yaneke sailsman" userId="2d9c36fb130eb283" providerId="LiveId" clId="{2E7052B1-D53E-48A5-8A35-22441F47FF95}" dt="2024-01-22T18:34:45.223" v="2330" actId="1076"/>
          <ac:graphicFrameMkLst>
            <pc:docMk/>
            <pc:sldMk cId="0" sldId="379"/>
            <ac:graphicFrameMk id="10" creationId="{84C1E9F3-9099-07B9-571E-28A710975C82}"/>
          </ac:graphicFrameMkLst>
        </pc:graphicFrameChg>
        <pc:picChg chg="mod">
          <ac:chgData name="yaneke sailsman" userId="2d9c36fb130eb283" providerId="LiveId" clId="{2E7052B1-D53E-48A5-8A35-22441F47FF95}" dt="2024-01-22T18:34:33.541" v="2328" actId="1076"/>
          <ac:picMkLst>
            <pc:docMk/>
            <pc:sldMk cId="0" sldId="379"/>
            <ac:picMk id="57348" creationId="{A2FC311C-443A-4B44-FD81-453A6FC9A2F3}"/>
          </ac:picMkLst>
        </pc:picChg>
        <pc:picChg chg="mod">
          <ac:chgData name="yaneke sailsman" userId="2d9c36fb130eb283" providerId="LiveId" clId="{2E7052B1-D53E-48A5-8A35-22441F47FF95}" dt="2024-01-22T18:34:50.076" v="2331" actId="1076"/>
          <ac:picMkLst>
            <pc:docMk/>
            <pc:sldMk cId="0" sldId="379"/>
            <ac:picMk id="57349" creationId="{3C324377-CF77-F44F-BE62-01DA2D548DE8}"/>
          </ac:picMkLst>
        </pc:picChg>
        <pc:picChg chg="mod">
          <ac:chgData name="yaneke sailsman" userId="2d9c36fb130eb283" providerId="LiveId" clId="{2E7052B1-D53E-48A5-8A35-22441F47FF95}" dt="2024-01-22T18:34:36.131" v="2329" actId="1076"/>
          <ac:picMkLst>
            <pc:docMk/>
            <pc:sldMk cId="0" sldId="379"/>
            <ac:picMk id="57350" creationId="{4D454630-3545-6B44-FA50-058CA736C985}"/>
          </ac:picMkLst>
        </pc:picChg>
      </pc:sldChg>
      <pc:sldChg chg="addSp delSp modSp mod setBg modAnim">
        <pc:chgData name="yaneke sailsman" userId="2d9c36fb130eb283" providerId="LiveId" clId="{2E7052B1-D53E-48A5-8A35-22441F47FF95}" dt="2024-01-22T18:19:56.938" v="2257" actId="1076"/>
        <pc:sldMkLst>
          <pc:docMk/>
          <pc:sldMk cId="0" sldId="380"/>
        </pc:sldMkLst>
        <pc:spChg chg="mod ord">
          <ac:chgData name="yaneke sailsman" userId="2d9c36fb130eb283" providerId="LiveId" clId="{2E7052B1-D53E-48A5-8A35-22441F47FF95}" dt="2024-01-22T18:19:44.642" v="2253" actId="1076"/>
          <ac:spMkLst>
            <pc:docMk/>
            <pc:sldMk cId="0" sldId="380"/>
            <ac:spMk id="4" creationId="{021AFAEA-D604-7CAB-D6E0-FE8FD9B2CD17}"/>
          </ac:spMkLst>
        </pc:spChg>
        <pc:spChg chg="mod">
          <ac:chgData name="yaneke sailsman" userId="2d9c36fb130eb283" providerId="LiveId" clId="{2E7052B1-D53E-48A5-8A35-22441F47FF95}" dt="2024-01-22T18:18:51.924" v="2244" actId="26606"/>
          <ac:spMkLst>
            <pc:docMk/>
            <pc:sldMk cId="0" sldId="380"/>
            <ac:spMk id="5" creationId="{25E99210-4637-8432-ADF8-800D0F4BBA5B}"/>
          </ac:spMkLst>
        </pc:spChg>
        <pc:spChg chg="add mod">
          <ac:chgData name="yaneke sailsman" userId="2d9c36fb130eb283" providerId="LiveId" clId="{2E7052B1-D53E-48A5-8A35-22441F47FF95}" dt="2024-01-22T18:19:37.500" v="2252" actId="1076"/>
          <ac:spMkLst>
            <pc:docMk/>
            <pc:sldMk cId="0" sldId="380"/>
            <ac:spMk id="10" creationId="{BE2C1444-2D72-CF34-FE4F-9F2E9FB7F98F}"/>
          </ac:spMkLst>
        </pc:spChg>
        <pc:spChg chg="mod">
          <ac:chgData name="yaneke sailsman" userId="2d9c36fb130eb283" providerId="LiveId" clId="{2E7052B1-D53E-48A5-8A35-22441F47FF95}" dt="2024-01-22T18:18:51.924" v="2244" actId="26606"/>
          <ac:spMkLst>
            <pc:docMk/>
            <pc:sldMk cId="0" sldId="380"/>
            <ac:spMk id="2050" creationId="{49FEB394-CD6F-0CB6-61C2-C0050CAC040C}"/>
          </ac:spMkLst>
        </pc:spChg>
        <pc:spChg chg="add del">
          <ac:chgData name="yaneke sailsman" userId="2d9c36fb130eb283" providerId="LiveId" clId="{2E7052B1-D53E-48A5-8A35-22441F47FF95}" dt="2024-01-22T18:18:44.831" v="2241" actId="26606"/>
          <ac:spMkLst>
            <pc:docMk/>
            <pc:sldMk cId="0" sldId="380"/>
            <ac:spMk id="2055" creationId="{2B97F24A-32CE-4C1C-A50D-3016B394DCFB}"/>
          </ac:spMkLst>
        </pc:spChg>
        <pc:spChg chg="add del">
          <ac:chgData name="yaneke sailsman" userId="2d9c36fb130eb283" providerId="LiveId" clId="{2E7052B1-D53E-48A5-8A35-22441F47FF95}" dt="2024-01-22T18:18:44.831" v="2241" actId="26606"/>
          <ac:spMkLst>
            <pc:docMk/>
            <pc:sldMk cId="0" sldId="380"/>
            <ac:spMk id="2057" creationId="{CD8B4F24-440B-49E9-B85D-733523DC064B}"/>
          </ac:spMkLst>
        </pc:spChg>
        <pc:spChg chg="add del">
          <ac:chgData name="yaneke sailsman" userId="2d9c36fb130eb283" providerId="LiveId" clId="{2E7052B1-D53E-48A5-8A35-22441F47FF95}" dt="2024-01-22T18:18:51.924" v="2243" actId="26606"/>
          <ac:spMkLst>
            <pc:docMk/>
            <pc:sldMk cId="0" sldId="380"/>
            <ac:spMk id="2059" creationId="{7ED7575E-88D2-B771-681D-46A7E55415DD}"/>
          </ac:spMkLst>
        </pc:spChg>
        <pc:spChg chg="add">
          <ac:chgData name="yaneke sailsman" userId="2d9c36fb130eb283" providerId="LiveId" clId="{2E7052B1-D53E-48A5-8A35-22441F47FF95}" dt="2024-01-22T18:18:51.924" v="2244" actId="26606"/>
          <ac:spMkLst>
            <pc:docMk/>
            <pc:sldMk cId="0" sldId="380"/>
            <ac:spMk id="2062" creationId="{2B97F24A-32CE-4C1C-A50D-3016B394DCFB}"/>
          </ac:spMkLst>
        </pc:spChg>
        <pc:spChg chg="add">
          <ac:chgData name="yaneke sailsman" userId="2d9c36fb130eb283" providerId="LiveId" clId="{2E7052B1-D53E-48A5-8A35-22441F47FF95}" dt="2024-01-22T18:18:51.924" v="2244" actId="26606"/>
          <ac:spMkLst>
            <pc:docMk/>
            <pc:sldMk cId="0" sldId="380"/>
            <ac:spMk id="2063" creationId="{CD8B4F24-440B-49E9-B85D-733523DC064B}"/>
          </ac:spMkLst>
        </pc:spChg>
        <pc:picChg chg="add mod modCrop">
          <ac:chgData name="yaneke sailsman" userId="2d9c36fb130eb283" providerId="LiveId" clId="{2E7052B1-D53E-48A5-8A35-22441F47FF95}" dt="2024-01-22T18:19:47.505" v="2254" actId="1076"/>
          <ac:picMkLst>
            <pc:docMk/>
            <pc:sldMk cId="0" sldId="380"/>
            <ac:picMk id="2" creationId="{5C352D5D-8A51-C13B-B489-98F0BC0ABA38}"/>
          </ac:picMkLst>
        </pc:picChg>
        <pc:picChg chg="del mod">
          <ac:chgData name="yaneke sailsman" userId="2d9c36fb130eb283" providerId="LiveId" clId="{2E7052B1-D53E-48A5-8A35-22441F47FF95}" dt="2024-01-22T15:39:10.182" v="42" actId="478"/>
          <ac:picMkLst>
            <pc:docMk/>
            <pc:sldMk cId="0" sldId="380"/>
            <ac:picMk id="6" creationId="{8A821C16-D98D-394B-F9CE-D2AE4C805E29}"/>
          </ac:picMkLst>
        </pc:picChg>
        <pc:picChg chg="del">
          <ac:chgData name="yaneke sailsman" userId="2d9c36fb130eb283" providerId="LiveId" clId="{2E7052B1-D53E-48A5-8A35-22441F47FF95}" dt="2024-01-22T15:36:37.323" v="29" actId="478"/>
          <ac:picMkLst>
            <pc:docMk/>
            <pc:sldMk cId="0" sldId="380"/>
            <ac:picMk id="7" creationId="{C4154E09-4EE1-1255-A36D-269685423200}"/>
          </ac:picMkLst>
        </pc:picChg>
        <pc:picChg chg="add del mod">
          <ac:chgData name="yaneke sailsman" userId="2d9c36fb130eb283" providerId="LiveId" clId="{2E7052B1-D53E-48A5-8A35-22441F47FF95}" dt="2024-01-22T15:35:43.276" v="23" actId="478"/>
          <ac:picMkLst>
            <pc:docMk/>
            <pc:sldMk cId="0" sldId="380"/>
            <ac:picMk id="8" creationId="{F85236F1-EFC0-8029-D0AE-3951FA717231}"/>
          </ac:picMkLst>
        </pc:picChg>
        <pc:picChg chg="del mod">
          <ac:chgData name="yaneke sailsman" userId="2d9c36fb130eb283" providerId="LiveId" clId="{2E7052B1-D53E-48A5-8A35-22441F47FF95}" dt="2024-01-22T15:40:29.258" v="52" actId="478"/>
          <ac:picMkLst>
            <pc:docMk/>
            <pc:sldMk cId="0" sldId="380"/>
            <ac:picMk id="9" creationId="{24588D93-1BE4-DE49-7A87-F3859DD3BD99}"/>
          </ac:picMkLst>
        </pc:picChg>
        <pc:picChg chg="add del mod">
          <ac:chgData name="yaneke sailsman" userId="2d9c36fb130eb283" providerId="LiveId" clId="{2E7052B1-D53E-48A5-8A35-22441F47FF95}" dt="2024-01-22T15:35:35.384" v="20" actId="1076"/>
          <ac:picMkLst>
            <pc:docMk/>
            <pc:sldMk cId="0" sldId="380"/>
            <ac:picMk id="1026" creationId="{CB3F4D4F-1FE0-6F80-430A-22F08964E3D8}"/>
          </ac:picMkLst>
        </pc:picChg>
        <pc:picChg chg="add del mod">
          <ac:chgData name="yaneke sailsman" userId="2d9c36fb130eb283" providerId="LiveId" clId="{2E7052B1-D53E-48A5-8A35-22441F47FF95}" dt="2024-01-22T15:37:16.992" v="33" actId="478"/>
          <ac:picMkLst>
            <pc:docMk/>
            <pc:sldMk cId="0" sldId="380"/>
            <ac:picMk id="1028" creationId="{A21425AC-F68E-4BEB-59F0-2C4D2E141447}"/>
          </ac:picMkLst>
        </pc:picChg>
        <pc:picChg chg="add mod">
          <ac:chgData name="yaneke sailsman" userId="2d9c36fb130eb283" providerId="LiveId" clId="{2E7052B1-D53E-48A5-8A35-22441F47FF95}" dt="2024-01-22T18:19:54.595" v="2256" actId="1076"/>
          <ac:picMkLst>
            <pc:docMk/>
            <pc:sldMk cId="0" sldId="380"/>
            <ac:picMk id="1030" creationId="{0681D5F9-691B-96A5-2675-6C7DCD2B920A}"/>
          </ac:picMkLst>
        </pc:picChg>
        <pc:picChg chg="add mod">
          <ac:chgData name="yaneke sailsman" userId="2d9c36fb130eb283" providerId="LiveId" clId="{2E7052B1-D53E-48A5-8A35-22441F47FF95}" dt="2024-01-22T18:19:50.685" v="2255" actId="1076"/>
          <ac:picMkLst>
            <pc:docMk/>
            <pc:sldMk cId="0" sldId="380"/>
            <ac:picMk id="1032" creationId="{5E508A49-3A99-0C3B-169D-30499FB49896}"/>
          </ac:picMkLst>
        </pc:picChg>
        <pc:picChg chg="add mod">
          <ac:chgData name="yaneke sailsman" userId="2d9c36fb130eb283" providerId="LiveId" clId="{2E7052B1-D53E-48A5-8A35-22441F47FF95}" dt="2024-01-22T18:19:56.938" v="2257" actId="1076"/>
          <ac:picMkLst>
            <pc:docMk/>
            <pc:sldMk cId="0" sldId="380"/>
            <ac:picMk id="1034" creationId="{EFEEEA60-00C3-7E48-8B31-061551873436}"/>
          </ac:picMkLst>
        </pc:picChg>
        <pc:cxnChg chg="add del">
          <ac:chgData name="yaneke sailsman" userId="2d9c36fb130eb283" providerId="LiveId" clId="{2E7052B1-D53E-48A5-8A35-22441F47FF95}" dt="2024-01-22T18:18:51.924" v="2243" actId="26606"/>
          <ac:cxnSpMkLst>
            <pc:docMk/>
            <pc:sldMk cId="0" sldId="380"/>
            <ac:cxnSpMk id="2060" creationId="{249EDD1B-F94D-B4E6-ACAA-566B9A26FDE3}"/>
          </ac:cxnSpMkLst>
        </pc:cxnChg>
      </pc:sldChg>
      <pc:sldChg chg="addSp delSp modSp add mod setBg">
        <pc:chgData name="yaneke sailsman" userId="2d9c36fb130eb283" providerId="LiveId" clId="{2E7052B1-D53E-48A5-8A35-22441F47FF95}" dt="2024-01-22T18:20:23.069" v="2260" actId="26606"/>
        <pc:sldMkLst>
          <pc:docMk/>
          <pc:sldMk cId="0" sldId="381"/>
        </pc:sldMkLst>
        <pc:spChg chg="mod ord">
          <ac:chgData name="yaneke sailsman" userId="2d9c36fb130eb283" providerId="LiveId" clId="{2E7052B1-D53E-48A5-8A35-22441F47FF95}" dt="2024-01-22T18:20:23.069" v="2260" actId="26606"/>
          <ac:spMkLst>
            <pc:docMk/>
            <pc:sldMk cId="0" sldId="381"/>
            <ac:spMk id="5" creationId="{73DF1E13-FACE-80E5-F72B-F78F3C87EB60}"/>
          </ac:spMkLst>
        </pc:spChg>
        <pc:spChg chg="mod ord">
          <ac:chgData name="yaneke sailsman" userId="2d9c36fb130eb283" providerId="LiveId" clId="{2E7052B1-D53E-48A5-8A35-22441F47FF95}" dt="2024-01-22T18:20:23.069" v="2260" actId="26606"/>
          <ac:spMkLst>
            <pc:docMk/>
            <pc:sldMk cId="0" sldId="381"/>
            <ac:spMk id="2050" creationId="{C4B627AF-F667-A092-2E89-054C186B79E9}"/>
          </ac:spMkLst>
        </pc:spChg>
        <pc:spChg chg="mod ord">
          <ac:chgData name="yaneke sailsman" userId="2d9c36fb130eb283" providerId="LiveId" clId="{2E7052B1-D53E-48A5-8A35-22441F47FF95}" dt="2024-01-22T18:20:23.069" v="2260" actId="26606"/>
          <ac:spMkLst>
            <pc:docMk/>
            <pc:sldMk cId="0" sldId="381"/>
            <ac:spMk id="15363" creationId="{50B7B7C5-DF05-0213-1414-371F7BFC78AB}"/>
          </ac:spMkLst>
        </pc:spChg>
        <pc:spChg chg="add del">
          <ac:chgData name="yaneke sailsman" userId="2d9c36fb130eb283" providerId="LiveId" clId="{2E7052B1-D53E-48A5-8A35-22441F47FF95}" dt="2024-01-22T18:20:23.068" v="2259" actId="26606"/>
          <ac:spMkLst>
            <pc:docMk/>
            <pc:sldMk cId="0" sldId="381"/>
            <ac:spMk id="15368" creationId="{04812C46-200A-4DEB-A05E-3ED6C68C2387}"/>
          </ac:spMkLst>
        </pc:spChg>
        <pc:spChg chg="add del">
          <ac:chgData name="yaneke sailsman" userId="2d9c36fb130eb283" providerId="LiveId" clId="{2E7052B1-D53E-48A5-8A35-22441F47FF95}" dt="2024-01-22T18:20:23.068" v="2259" actId="26606"/>
          <ac:spMkLst>
            <pc:docMk/>
            <pc:sldMk cId="0" sldId="381"/>
            <ac:spMk id="15370" creationId="{D1EA859B-E555-4109-94F3-6700E046E008}"/>
          </ac:spMkLst>
        </pc:spChg>
        <pc:spChg chg="add">
          <ac:chgData name="yaneke sailsman" userId="2d9c36fb130eb283" providerId="LiveId" clId="{2E7052B1-D53E-48A5-8A35-22441F47FF95}" dt="2024-01-22T18:20:23.069" v="2260" actId="26606"/>
          <ac:spMkLst>
            <pc:docMk/>
            <pc:sldMk cId="0" sldId="381"/>
            <ac:spMk id="15372" creationId="{2B97F24A-32CE-4C1C-A50D-3016B394DCFB}"/>
          </ac:spMkLst>
        </pc:spChg>
        <pc:spChg chg="add">
          <ac:chgData name="yaneke sailsman" userId="2d9c36fb130eb283" providerId="LiveId" clId="{2E7052B1-D53E-48A5-8A35-22441F47FF95}" dt="2024-01-22T18:20:23.069" v="2260" actId="26606"/>
          <ac:spMkLst>
            <pc:docMk/>
            <pc:sldMk cId="0" sldId="381"/>
            <ac:spMk id="15373" creationId="{CD8B4F24-440B-49E9-B85D-733523DC064B}"/>
          </ac:spMkLst>
        </pc:spChg>
        <pc:picChg chg="mod">
          <ac:chgData name="yaneke sailsman" userId="2d9c36fb130eb283" providerId="LiveId" clId="{2E7052B1-D53E-48A5-8A35-22441F47FF95}" dt="2024-01-22T18:20:23.069" v="2260" actId="26606"/>
          <ac:picMkLst>
            <pc:docMk/>
            <pc:sldMk cId="0" sldId="381"/>
            <ac:picMk id="2" creationId="{55D0C658-E6EC-7DDD-B528-89DD518D8793}"/>
          </ac:picMkLst>
        </pc:picChg>
      </pc:sldChg>
      <pc:sldChg chg="modSp add mod ord">
        <pc:chgData name="yaneke sailsman" userId="2d9c36fb130eb283" providerId="LiveId" clId="{2E7052B1-D53E-48A5-8A35-22441F47FF95}" dt="2024-01-22T16:43:47.560" v="1129" actId="20577"/>
        <pc:sldMkLst>
          <pc:docMk/>
          <pc:sldMk cId="0" sldId="382"/>
        </pc:sldMkLst>
        <pc:spChg chg="mod">
          <ac:chgData name="yaneke sailsman" userId="2d9c36fb130eb283" providerId="LiveId" clId="{2E7052B1-D53E-48A5-8A35-22441F47FF95}" dt="2024-01-22T16:43:47.560" v="1129" actId="20577"/>
          <ac:spMkLst>
            <pc:docMk/>
            <pc:sldMk cId="0" sldId="382"/>
            <ac:spMk id="17411" creationId="{BAE821AB-6D6F-2E2B-9D3E-26F7C41EDF30}"/>
          </ac:spMkLst>
        </pc:spChg>
      </pc:sldChg>
      <pc:sldChg chg="modSp add del mod">
        <pc:chgData name="yaneke sailsman" userId="2d9c36fb130eb283" providerId="LiveId" clId="{2E7052B1-D53E-48A5-8A35-22441F47FF95}" dt="2024-01-22T18:57:39.336" v="2576" actId="2696"/>
        <pc:sldMkLst>
          <pc:docMk/>
          <pc:sldMk cId="0" sldId="383"/>
        </pc:sldMkLst>
        <pc:spChg chg="mod">
          <ac:chgData name="yaneke sailsman" userId="2d9c36fb130eb283" providerId="LiveId" clId="{2E7052B1-D53E-48A5-8A35-22441F47FF95}" dt="2024-01-22T16:43:57.064" v="1144" actId="20577"/>
          <ac:spMkLst>
            <pc:docMk/>
            <pc:sldMk cId="0" sldId="383"/>
            <ac:spMk id="19460" creationId="{F846AF64-82CB-2E47-BDA4-63DE1D5B8135}"/>
          </ac:spMkLst>
        </pc:spChg>
      </pc:sldChg>
      <pc:sldChg chg="modSp add mod">
        <pc:chgData name="yaneke sailsman" userId="2d9c36fb130eb283" providerId="LiveId" clId="{2E7052B1-D53E-48A5-8A35-22441F47FF95}" dt="2024-01-22T16:44:35.126" v="1161" actId="20577"/>
        <pc:sldMkLst>
          <pc:docMk/>
          <pc:sldMk cId="0" sldId="384"/>
        </pc:sldMkLst>
        <pc:spChg chg="mod">
          <ac:chgData name="yaneke sailsman" userId="2d9c36fb130eb283" providerId="LiveId" clId="{2E7052B1-D53E-48A5-8A35-22441F47FF95}" dt="2024-01-22T16:44:35.126" v="1161" actId="20577"/>
          <ac:spMkLst>
            <pc:docMk/>
            <pc:sldMk cId="0" sldId="384"/>
            <ac:spMk id="3" creationId="{044CC329-F600-7BB6-8475-91F0C3EBFA7B}"/>
          </ac:spMkLst>
        </pc:spChg>
      </pc:sldChg>
      <pc:sldChg chg="addSp modSp add mod setBg modAnim">
        <pc:chgData name="yaneke sailsman" userId="2d9c36fb130eb283" providerId="LiveId" clId="{2E7052B1-D53E-48A5-8A35-22441F47FF95}" dt="2024-01-22T18:43:04.674" v="2351" actId="26606"/>
        <pc:sldMkLst>
          <pc:docMk/>
          <pc:sldMk cId="0" sldId="385"/>
        </pc:sldMkLst>
        <pc:spChg chg="mod">
          <ac:chgData name="yaneke sailsman" userId="2d9c36fb130eb283" providerId="LiveId" clId="{2E7052B1-D53E-48A5-8A35-22441F47FF95}" dt="2024-01-22T18:43:04.674" v="2351" actId="26606"/>
          <ac:spMkLst>
            <pc:docMk/>
            <pc:sldMk cId="0" sldId="385"/>
            <ac:spMk id="3" creationId="{A3BAAC7B-034C-FB74-8862-55CB1B3E3CB3}"/>
          </ac:spMkLst>
        </pc:spChg>
        <pc:spChg chg="mod">
          <ac:chgData name="yaneke sailsman" userId="2d9c36fb130eb283" providerId="LiveId" clId="{2E7052B1-D53E-48A5-8A35-22441F47FF95}" dt="2024-01-22T18:43:04.674" v="2351" actId="26606"/>
          <ac:spMkLst>
            <pc:docMk/>
            <pc:sldMk cId="0" sldId="385"/>
            <ac:spMk id="4" creationId="{EC023808-915C-3D4D-CB8B-03F08C0F1596}"/>
          </ac:spMkLst>
        </pc:spChg>
        <pc:spChg chg="mod">
          <ac:chgData name="yaneke sailsman" userId="2d9c36fb130eb283" providerId="LiveId" clId="{2E7052B1-D53E-48A5-8A35-22441F47FF95}" dt="2024-01-22T18:43:04.674" v="2351" actId="26606"/>
          <ac:spMkLst>
            <pc:docMk/>
            <pc:sldMk cId="0" sldId="385"/>
            <ac:spMk id="2050" creationId="{DFDECB3A-72BA-AD67-3242-3602BFB7C388}"/>
          </ac:spMkLst>
        </pc:spChg>
        <pc:spChg chg="add">
          <ac:chgData name="yaneke sailsman" userId="2d9c36fb130eb283" providerId="LiveId" clId="{2E7052B1-D53E-48A5-8A35-22441F47FF95}" dt="2024-01-22T18:43:04.674" v="2351" actId="26606"/>
          <ac:spMkLst>
            <pc:docMk/>
            <pc:sldMk cId="0" sldId="385"/>
            <ac:spMk id="51209" creationId="{4C10CBC8-7837-4750-8EE9-B4C3D50488F6}"/>
          </ac:spMkLst>
        </pc:spChg>
        <pc:spChg chg="add">
          <ac:chgData name="yaneke sailsman" userId="2d9c36fb130eb283" providerId="LiveId" clId="{2E7052B1-D53E-48A5-8A35-22441F47FF95}" dt="2024-01-22T18:43:04.674" v="2351" actId="26606"/>
          <ac:spMkLst>
            <pc:docMk/>
            <pc:sldMk cId="0" sldId="385"/>
            <ac:spMk id="51211" creationId="{69014793-11D4-4A17-9261-1A2E683ADF75}"/>
          </ac:spMkLst>
        </pc:spChg>
        <pc:picChg chg="add mod">
          <ac:chgData name="yaneke sailsman" userId="2d9c36fb130eb283" providerId="LiveId" clId="{2E7052B1-D53E-48A5-8A35-22441F47FF95}" dt="2024-01-22T16:21:48.347" v="409" actId="1076"/>
          <ac:picMkLst>
            <pc:docMk/>
            <pc:sldMk cId="0" sldId="385"/>
            <ac:picMk id="51202" creationId="{638CC3F3-8FC2-C194-9931-EDAB4A1A8615}"/>
          </ac:picMkLst>
        </pc:picChg>
        <pc:picChg chg="add mod">
          <ac:chgData name="yaneke sailsman" userId="2d9c36fb130eb283" providerId="LiveId" clId="{2E7052B1-D53E-48A5-8A35-22441F47FF95}" dt="2024-01-22T18:43:04.674" v="2351" actId="26606"/>
          <ac:picMkLst>
            <pc:docMk/>
            <pc:sldMk cId="0" sldId="385"/>
            <ac:picMk id="51204" creationId="{226F5670-9B72-5860-2841-FC589F68BF03}"/>
          </ac:picMkLst>
        </pc:picChg>
      </pc:sldChg>
      <pc:sldChg chg="addSp modSp add mod modAnim">
        <pc:chgData name="yaneke sailsman" userId="2d9c36fb130eb283" providerId="LiveId" clId="{2E7052B1-D53E-48A5-8A35-22441F47FF95}" dt="2024-01-22T18:52:47.085" v="2541" actId="1076"/>
        <pc:sldMkLst>
          <pc:docMk/>
          <pc:sldMk cId="0" sldId="386"/>
        </pc:sldMkLst>
        <pc:spChg chg="mod">
          <ac:chgData name="yaneke sailsman" userId="2d9c36fb130eb283" providerId="LiveId" clId="{2E7052B1-D53E-48A5-8A35-22441F47FF95}" dt="2024-01-22T18:52:43.506" v="2540" actId="1076"/>
          <ac:spMkLst>
            <pc:docMk/>
            <pc:sldMk cId="0" sldId="386"/>
            <ac:spMk id="3" creationId="{E3A7F5D5-7DE9-4331-D2BC-5A079231DAF2}"/>
          </ac:spMkLst>
        </pc:spChg>
        <pc:spChg chg="mod">
          <ac:chgData name="yaneke sailsman" userId="2d9c36fb130eb283" providerId="LiveId" clId="{2E7052B1-D53E-48A5-8A35-22441F47FF95}" dt="2024-01-22T18:52:39.190" v="2539" actId="1076"/>
          <ac:spMkLst>
            <pc:docMk/>
            <pc:sldMk cId="0" sldId="386"/>
            <ac:spMk id="4" creationId="{E0E70CA6-62B5-9AA1-85EF-1FC58BCC754E}"/>
          </ac:spMkLst>
        </pc:spChg>
        <pc:picChg chg="add mod">
          <ac:chgData name="yaneke sailsman" userId="2d9c36fb130eb283" providerId="LiveId" clId="{2E7052B1-D53E-48A5-8A35-22441F47FF95}" dt="2024-01-22T18:51:57.201" v="2532" actId="1076"/>
          <ac:picMkLst>
            <pc:docMk/>
            <pc:sldMk cId="0" sldId="386"/>
            <ac:picMk id="64514" creationId="{84F1131A-0EA4-3462-F297-81739BF7E522}"/>
          </ac:picMkLst>
        </pc:picChg>
        <pc:picChg chg="add mod">
          <ac:chgData name="yaneke sailsman" userId="2d9c36fb130eb283" providerId="LiveId" clId="{2E7052B1-D53E-48A5-8A35-22441F47FF95}" dt="2024-01-22T18:52:47.085" v="2541" actId="1076"/>
          <ac:picMkLst>
            <pc:docMk/>
            <pc:sldMk cId="0" sldId="386"/>
            <ac:picMk id="64516" creationId="{64231770-F081-D5B2-7150-666EDD659D2C}"/>
          </ac:picMkLst>
        </pc:picChg>
      </pc:sldChg>
      <pc:sldChg chg="addSp modSp add mod">
        <pc:chgData name="yaneke sailsman" userId="2d9c36fb130eb283" providerId="LiveId" clId="{2E7052B1-D53E-48A5-8A35-22441F47FF95}" dt="2024-01-22T18:53:33.203" v="2543" actId="1076"/>
        <pc:sldMkLst>
          <pc:docMk/>
          <pc:sldMk cId="0" sldId="387"/>
        </pc:sldMkLst>
        <pc:picChg chg="add mod">
          <ac:chgData name="yaneke sailsman" userId="2d9c36fb130eb283" providerId="LiveId" clId="{2E7052B1-D53E-48A5-8A35-22441F47FF95}" dt="2024-01-22T18:53:33.203" v="2543" actId="1076"/>
          <ac:picMkLst>
            <pc:docMk/>
            <pc:sldMk cId="0" sldId="387"/>
            <ac:picMk id="2" creationId="{D1A4373D-F9EC-0930-671D-6BFE6D6C3D04}"/>
          </ac:picMkLst>
        </pc:picChg>
      </pc:sldChg>
      <pc:sldChg chg="addSp modSp add modAnim">
        <pc:chgData name="yaneke sailsman" userId="2d9c36fb130eb283" providerId="LiveId" clId="{2E7052B1-D53E-48A5-8A35-22441F47FF95}" dt="2024-01-22T18:55:00.340" v="2551" actId="1076"/>
        <pc:sldMkLst>
          <pc:docMk/>
          <pc:sldMk cId="0" sldId="388"/>
        </pc:sldMkLst>
        <pc:spChg chg="mod">
          <ac:chgData name="yaneke sailsman" userId="2d9c36fb130eb283" providerId="LiveId" clId="{2E7052B1-D53E-48A5-8A35-22441F47FF95}" dt="2024-01-22T18:54:47.406" v="2548" actId="1076"/>
          <ac:spMkLst>
            <pc:docMk/>
            <pc:sldMk cId="0" sldId="388"/>
            <ac:spMk id="3" creationId="{EF176823-435F-FF32-9B37-A3C8FDD7E338}"/>
          </ac:spMkLst>
        </pc:spChg>
        <pc:picChg chg="add mod">
          <ac:chgData name="yaneke sailsman" userId="2d9c36fb130eb283" providerId="LiveId" clId="{2E7052B1-D53E-48A5-8A35-22441F47FF95}" dt="2024-01-22T18:54:47.406" v="2548" actId="1076"/>
          <ac:picMkLst>
            <pc:docMk/>
            <pc:sldMk cId="0" sldId="388"/>
            <ac:picMk id="60418" creationId="{4B1D508E-F059-CA74-DCA1-6F4983512EBC}"/>
          </ac:picMkLst>
        </pc:picChg>
        <pc:picChg chg="add mod">
          <ac:chgData name="yaneke sailsman" userId="2d9c36fb130eb283" providerId="LiveId" clId="{2E7052B1-D53E-48A5-8A35-22441F47FF95}" dt="2024-01-22T18:55:00.340" v="2551" actId="1076"/>
          <ac:picMkLst>
            <pc:docMk/>
            <pc:sldMk cId="0" sldId="388"/>
            <ac:picMk id="60420" creationId="{53408713-82A8-D16A-27C9-462A891050F9}"/>
          </ac:picMkLst>
        </pc:picChg>
      </pc:sldChg>
      <pc:sldChg chg="addSp modSp add mod">
        <pc:chgData name="yaneke sailsman" userId="2d9c36fb130eb283" providerId="LiveId" clId="{2E7052B1-D53E-48A5-8A35-22441F47FF95}" dt="2024-01-23T00:16:01.914" v="2592" actId="1076"/>
        <pc:sldMkLst>
          <pc:docMk/>
          <pc:sldMk cId="0" sldId="389"/>
        </pc:sldMkLst>
        <pc:picChg chg="add mod">
          <ac:chgData name="yaneke sailsman" userId="2d9c36fb130eb283" providerId="LiveId" clId="{2E7052B1-D53E-48A5-8A35-22441F47FF95}" dt="2024-01-23T00:16:01.914" v="2592" actId="1076"/>
          <ac:picMkLst>
            <pc:docMk/>
            <pc:sldMk cId="0" sldId="389"/>
            <ac:picMk id="5" creationId="{B03D152F-40D9-0D91-6052-527AB5A8C0A5}"/>
          </ac:picMkLst>
        </pc:picChg>
      </pc:sldChg>
      <pc:sldChg chg="addSp modSp add mod setBg">
        <pc:chgData name="yaneke sailsman" userId="2d9c36fb130eb283" providerId="LiveId" clId="{2E7052B1-D53E-48A5-8A35-22441F47FF95}" dt="2024-01-22T18:43:14.313" v="2352" actId="26606"/>
        <pc:sldMkLst>
          <pc:docMk/>
          <pc:sldMk cId="0" sldId="390"/>
        </pc:sldMkLst>
        <pc:spChg chg="mod">
          <ac:chgData name="yaneke sailsman" userId="2d9c36fb130eb283" providerId="LiveId" clId="{2E7052B1-D53E-48A5-8A35-22441F47FF95}" dt="2024-01-22T18:43:14.313" v="2352" actId="26606"/>
          <ac:spMkLst>
            <pc:docMk/>
            <pc:sldMk cId="0" sldId="390"/>
            <ac:spMk id="4" creationId="{55F4855C-9F95-EE43-5085-30B26E9621C7}"/>
          </ac:spMkLst>
        </pc:spChg>
        <pc:spChg chg="mod">
          <ac:chgData name="yaneke sailsman" userId="2d9c36fb130eb283" providerId="LiveId" clId="{2E7052B1-D53E-48A5-8A35-22441F47FF95}" dt="2024-01-22T18:43:14.313" v="2352" actId="26606"/>
          <ac:spMkLst>
            <pc:docMk/>
            <pc:sldMk cId="0" sldId="390"/>
            <ac:spMk id="2050" creationId="{FE9DB507-5369-2F45-E470-C0160F35C29D}"/>
          </ac:spMkLst>
        </pc:spChg>
        <pc:spChg chg="mod">
          <ac:chgData name="yaneke sailsman" userId="2d9c36fb130eb283" providerId="LiveId" clId="{2E7052B1-D53E-48A5-8A35-22441F47FF95}" dt="2024-01-22T18:43:14.313" v="2352" actId="26606"/>
          <ac:spMkLst>
            <pc:docMk/>
            <pc:sldMk cId="0" sldId="390"/>
            <ac:spMk id="33795" creationId="{3A1ACA55-3112-D762-22D8-388544C20D03}"/>
          </ac:spMkLst>
        </pc:spChg>
        <pc:spChg chg="add">
          <ac:chgData name="yaneke sailsman" userId="2d9c36fb130eb283" providerId="LiveId" clId="{2E7052B1-D53E-48A5-8A35-22441F47FF95}" dt="2024-01-22T18:43:14.313" v="2352" actId="26606"/>
          <ac:spMkLst>
            <pc:docMk/>
            <pc:sldMk cId="0" sldId="390"/>
            <ac:spMk id="33801" creationId="{2C61293E-6EBE-43EF-A52C-9BEBFD7679D4}"/>
          </ac:spMkLst>
        </pc:spChg>
        <pc:spChg chg="add">
          <ac:chgData name="yaneke sailsman" userId="2d9c36fb130eb283" providerId="LiveId" clId="{2E7052B1-D53E-48A5-8A35-22441F47FF95}" dt="2024-01-22T18:43:14.313" v="2352" actId="26606"/>
          <ac:spMkLst>
            <pc:docMk/>
            <pc:sldMk cId="0" sldId="390"/>
            <ac:spMk id="33803" creationId="{3FCFB1DE-0B7E-48CC-BA90-B2AB0889F9D6}"/>
          </ac:spMkLst>
        </pc:spChg>
        <pc:picChg chg="add">
          <ac:chgData name="yaneke sailsman" userId="2d9c36fb130eb283" providerId="LiveId" clId="{2E7052B1-D53E-48A5-8A35-22441F47FF95}" dt="2024-01-22T18:43:14.313" v="2352" actId="26606"/>
          <ac:picMkLst>
            <pc:docMk/>
            <pc:sldMk cId="0" sldId="390"/>
            <ac:picMk id="33797" creationId="{D5D50A45-7829-BFE6-16B2-79E0B66F6801}"/>
          </ac:picMkLst>
        </pc:picChg>
      </pc:sldChg>
      <pc:sldChg chg="addSp delSp modSp add mod setBg">
        <pc:chgData name="yaneke sailsman" userId="2d9c36fb130eb283" providerId="LiveId" clId="{2E7052B1-D53E-48A5-8A35-22441F47FF95}" dt="2024-01-22T18:45:19.717" v="2370" actId="478"/>
        <pc:sldMkLst>
          <pc:docMk/>
          <pc:sldMk cId="0" sldId="391"/>
        </pc:sldMkLst>
        <pc:spChg chg="mod">
          <ac:chgData name="yaneke sailsman" userId="2d9c36fb130eb283" providerId="LiveId" clId="{2E7052B1-D53E-48A5-8A35-22441F47FF95}" dt="2024-01-22T18:44:38.640" v="2365" actId="26606"/>
          <ac:spMkLst>
            <pc:docMk/>
            <pc:sldMk cId="0" sldId="391"/>
            <ac:spMk id="5" creationId="{7B68D6D1-9DA5-000D-847E-500F43AE2CBA}"/>
          </ac:spMkLst>
        </pc:spChg>
        <pc:spChg chg="mod">
          <ac:chgData name="yaneke sailsman" userId="2d9c36fb130eb283" providerId="LiveId" clId="{2E7052B1-D53E-48A5-8A35-22441F47FF95}" dt="2024-01-22T18:44:38.640" v="2365" actId="26606"/>
          <ac:spMkLst>
            <pc:docMk/>
            <pc:sldMk cId="0" sldId="391"/>
            <ac:spMk id="2050" creationId="{2DB7AC0C-BB0A-1388-C8A1-F55267737AC7}"/>
          </ac:spMkLst>
        </pc:spChg>
        <pc:spChg chg="add del mod">
          <ac:chgData name="yaneke sailsman" userId="2d9c36fb130eb283" providerId="LiveId" clId="{2E7052B1-D53E-48A5-8A35-22441F47FF95}" dt="2024-01-22T18:44:38.640" v="2365" actId="26606"/>
          <ac:spMkLst>
            <pc:docMk/>
            <pc:sldMk cId="0" sldId="391"/>
            <ac:spMk id="35843" creationId="{6F65C169-EA01-81AC-4961-41B924D25720}"/>
          </ac:spMkLst>
        </pc:spChg>
        <pc:spChg chg="del mod">
          <ac:chgData name="yaneke sailsman" userId="2d9c36fb130eb283" providerId="LiveId" clId="{2E7052B1-D53E-48A5-8A35-22441F47FF95}" dt="2024-01-22T18:45:19.717" v="2370" actId="478"/>
          <ac:spMkLst>
            <pc:docMk/>
            <pc:sldMk cId="0" sldId="391"/>
            <ac:spMk id="35844" creationId="{50256FDD-A9D2-CEB7-21FC-F2211E896823}"/>
          </ac:spMkLst>
        </pc:spChg>
        <pc:spChg chg="add del">
          <ac:chgData name="yaneke sailsman" userId="2d9c36fb130eb283" providerId="LiveId" clId="{2E7052B1-D53E-48A5-8A35-22441F47FF95}" dt="2024-01-22T18:43:56.203" v="2356" actId="26606"/>
          <ac:spMkLst>
            <pc:docMk/>
            <pc:sldMk cId="0" sldId="391"/>
            <ac:spMk id="35847" creationId="{2E442304-DDBD-4F7B-8017-36BCC863FB40}"/>
          </ac:spMkLst>
        </pc:spChg>
        <pc:spChg chg="add del">
          <ac:chgData name="yaneke sailsman" userId="2d9c36fb130eb283" providerId="LiveId" clId="{2E7052B1-D53E-48A5-8A35-22441F47FF95}" dt="2024-01-22T18:43:56.203" v="2356" actId="26606"/>
          <ac:spMkLst>
            <pc:docMk/>
            <pc:sldMk cId="0" sldId="391"/>
            <ac:spMk id="35848" creationId="{5E107275-3853-46FD-A241-DE4355A42675}"/>
          </ac:spMkLst>
        </pc:spChg>
        <pc:spChg chg="add del">
          <ac:chgData name="yaneke sailsman" userId="2d9c36fb130eb283" providerId="LiveId" clId="{2E7052B1-D53E-48A5-8A35-22441F47FF95}" dt="2024-01-22T18:43:37.333" v="2354" actId="26606"/>
          <ac:spMkLst>
            <pc:docMk/>
            <pc:sldMk cId="0" sldId="391"/>
            <ac:spMk id="35850" creationId="{2E442304-DDBD-4F7B-8017-36BCC863FB40}"/>
          </ac:spMkLst>
        </pc:spChg>
        <pc:spChg chg="add del">
          <ac:chgData name="yaneke sailsman" userId="2d9c36fb130eb283" providerId="LiveId" clId="{2E7052B1-D53E-48A5-8A35-22441F47FF95}" dt="2024-01-22T18:43:37.333" v="2354" actId="26606"/>
          <ac:spMkLst>
            <pc:docMk/>
            <pc:sldMk cId="0" sldId="391"/>
            <ac:spMk id="35852" creationId="{5E107275-3853-46FD-A241-DE4355A42675}"/>
          </ac:spMkLst>
        </pc:spChg>
        <pc:spChg chg="add">
          <ac:chgData name="yaneke sailsman" userId="2d9c36fb130eb283" providerId="LiveId" clId="{2E7052B1-D53E-48A5-8A35-22441F47FF95}" dt="2024-01-22T18:44:38.640" v="2365" actId="26606"/>
          <ac:spMkLst>
            <pc:docMk/>
            <pc:sldMk cId="0" sldId="391"/>
            <ac:spMk id="35854" creationId="{AAD0DBB9-1A4B-4391-81D4-CB19F9AB918A}"/>
          </ac:spMkLst>
        </pc:spChg>
        <pc:spChg chg="add">
          <ac:chgData name="yaneke sailsman" userId="2d9c36fb130eb283" providerId="LiveId" clId="{2E7052B1-D53E-48A5-8A35-22441F47FF95}" dt="2024-01-22T18:44:38.640" v="2365" actId="26606"/>
          <ac:spMkLst>
            <pc:docMk/>
            <pc:sldMk cId="0" sldId="391"/>
            <ac:spMk id="35856" creationId="{063BBA22-50EA-4C4D-BE05-F1CE4E63AA56}"/>
          </ac:spMkLst>
        </pc:spChg>
        <pc:spChg chg="add">
          <ac:chgData name="yaneke sailsman" userId="2d9c36fb130eb283" providerId="LiveId" clId="{2E7052B1-D53E-48A5-8A35-22441F47FF95}" dt="2024-01-22T18:44:38.640" v="2365" actId="26606"/>
          <ac:spMkLst>
            <pc:docMk/>
            <pc:sldMk cId="0" sldId="391"/>
            <ac:spMk id="35859" creationId="{BACC6370-2D7E-4714-9D71-7542949D7D5D}"/>
          </ac:spMkLst>
        </pc:spChg>
        <pc:spChg chg="add">
          <ac:chgData name="yaneke sailsman" userId="2d9c36fb130eb283" providerId="LiveId" clId="{2E7052B1-D53E-48A5-8A35-22441F47FF95}" dt="2024-01-22T18:44:38.640" v="2365" actId="26606"/>
          <ac:spMkLst>
            <pc:docMk/>
            <pc:sldMk cId="0" sldId="391"/>
            <ac:spMk id="35860" creationId="{F68B3F68-107C-434F-AA38-110D5EA91B85}"/>
          </ac:spMkLst>
        </pc:spChg>
        <pc:graphicFrameChg chg="add del">
          <ac:chgData name="yaneke sailsman" userId="2d9c36fb130eb283" providerId="LiveId" clId="{2E7052B1-D53E-48A5-8A35-22441F47FF95}" dt="2024-01-22T18:43:37.333" v="2354" actId="26606"/>
          <ac:graphicFrameMkLst>
            <pc:docMk/>
            <pc:sldMk cId="0" sldId="391"/>
            <ac:graphicFrameMk id="35846" creationId="{5402E6CE-78F0-69FA-BBB3-9CE328045A60}"/>
          </ac:graphicFrameMkLst>
        </pc:graphicFrameChg>
        <pc:graphicFrameChg chg="add del">
          <ac:chgData name="yaneke sailsman" userId="2d9c36fb130eb283" providerId="LiveId" clId="{2E7052B1-D53E-48A5-8A35-22441F47FF95}" dt="2024-01-22T18:43:56.203" v="2356" actId="26606"/>
          <ac:graphicFrameMkLst>
            <pc:docMk/>
            <pc:sldMk cId="0" sldId="391"/>
            <ac:graphicFrameMk id="35849" creationId="{5402E6CE-78F0-69FA-BBB3-9CE328045A60}"/>
          </ac:graphicFrameMkLst>
        </pc:graphicFrameChg>
        <pc:graphicFrameChg chg="add del">
          <ac:chgData name="yaneke sailsman" userId="2d9c36fb130eb283" providerId="LiveId" clId="{2E7052B1-D53E-48A5-8A35-22441F47FF95}" dt="2024-01-22T18:44:17.911" v="2358" actId="26606"/>
          <ac:graphicFrameMkLst>
            <pc:docMk/>
            <pc:sldMk cId="0" sldId="391"/>
            <ac:graphicFrameMk id="35851" creationId="{25705526-D29B-36E0-B2BC-A5E29382621E}"/>
          </ac:graphicFrameMkLst>
        </pc:graphicFrameChg>
        <pc:graphicFrameChg chg="add del">
          <ac:chgData name="yaneke sailsman" userId="2d9c36fb130eb283" providerId="LiveId" clId="{2E7052B1-D53E-48A5-8A35-22441F47FF95}" dt="2024-01-22T18:44:24.146" v="2360" actId="26606"/>
          <ac:graphicFrameMkLst>
            <pc:docMk/>
            <pc:sldMk cId="0" sldId="391"/>
            <ac:graphicFrameMk id="35853" creationId="{C09579B0-3C5E-2A4F-0E22-6884E307A1FC}"/>
          </ac:graphicFrameMkLst>
        </pc:graphicFrameChg>
        <pc:graphicFrameChg chg="add del">
          <ac:chgData name="yaneke sailsman" userId="2d9c36fb130eb283" providerId="LiveId" clId="{2E7052B1-D53E-48A5-8A35-22441F47FF95}" dt="2024-01-22T18:44:27.342" v="2362" actId="26606"/>
          <ac:graphicFrameMkLst>
            <pc:docMk/>
            <pc:sldMk cId="0" sldId="391"/>
            <ac:graphicFrameMk id="35855" creationId="{5B6C23E7-7A4D-3DE2-F314-F428DCFCE3D3}"/>
          </ac:graphicFrameMkLst>
        </pc:graphicFrameChg>
        <pc:graphicFrameChg chg="add del">
          <ac:chgData name="yaneke sailsman" userId="2d9c36fb130eb283" providerId="LiveId" clId="{2E7052B1-D53E-48A5-8A35-22441F47FF95}" dt="2024-01-22T18:44:38.605" v="2364" actId="26606"/>
          <ac:graphicFrameMkLst>
            <pc:docMk/>
            <pc:sldMk cId="0" sldId="391"/>
            <ac:graphicFrameMk id="35857" creationId="{C09579B0-3C5E-2A4F-0E22-6884E307A1FC}"/>
          </ac:graphicFrameMkLst>
        </pc:graphicFrameChg>
        <pc:graphicFrameChg chg="add">
          <ac:chgData name="yaneke sailsman" userId="2d9c36fb130eb283" providerId="LiveId" clId="{2E7052B1-D53E-48A5-8A35-22441F47FF95}" dt="2024-01-22T18:44:38.640" v="2365" actId="26606"/>
          <ac:graphicFrameMkLst>
            <pc:docMk/>
            <pc:sldMk cId="0" sldId="391"/>
            <ac:graphicFrameMk id="35861" creationId="{9413CD5A-B014-4C2B-F759-F169329BE67C}"/>
          </ac:graphicFrameMkLst>
        </pc:graphicFrameChg>
      </pc:sldChg>
      <pc:sldChg chg="addSp delSp modSp add mod setBg">
        <pc:chgData name="yaneke sailsman" userId="2d9c36fb130eb283" providerId="LiveId" clId="{2E7052B1-D53E-48A5-8A35-22441F47FF95}" dt="2024-01-22T18:49:59.068" v="2524" actId="26606"/>
        <pc:sldMkLst>
          <pc:docMk/>
          <pc:sldMk cId="0" sldId="392"/>
        </pc:sldMkLst>
        <pc:spChg chg="add del mod">
          <ac:chgData name="yaneke sailsman" userId="2d9c36fb130eb283" providerId="LiveId" clId="{2E7052B1-D53E-48A5-8A35-22441F47FF95}" dt="2024-01-22T18:49:59.068" v="2524" actId="26606"/>
          <ac:spMkLst>
            <pc:docMk/>
            <pc:sldMk cId="0" sldId="392"/>
            <ac:spMk id="3" creationId="{47B1F45A-5DF9-2479-753B-170108508C5E}"/>
          </ac:spMkLst>
        </pc:spChg>
        <pc:spChg chg="mod">
          <ac:chgData name="yaneke sailsman" userId="2d9c36fb130eb283" providerId="LiveId" clId="{2E7052B1-D53E-48A5-8A35-22441F47FF95}" dt="2024-01-22T18:49:59.068" v="2524" actId="26606"/>
          <ac:spMkLst>
            <pc:docMk/>
            <pc:sldMk cId="0" sldId="392"/>
            <ac:spMk id="4" creationId="{C927F5C7-5737-B987-3A98-10575809F78C}"/>
          </ac:spMkLst>
        </pc:spChg>
        <pc:spChg chg="mod">
          <ac:chgData name="yaneke sailsman" userId="2d9c36fb130eb283" providerId="LiveId" clId="{2E7052B1-D53E-48A5-8A35-22441F47FF95}" dt="2024-01-22T18:49:59.068" v="2524" actId="26606"/>
          <ac:spMkLst>
            <pc:docMk/>
            <pc:sldMk cId="0" sldId="392"/>
            <ac:spMk id="2050" creationId="{33829276-F329-B116-1F55-F7543E3E5F87}"/>
          </ac:spMkLst>
        </pc:spChg>
        <pc:spChg chg="add del">
          <ac:chgData name="yaneke sailsman" userId="2d9c36fb130eb283" providerId="LiveId" clId="{2E7052B1-D53E-48A5-8A35-22441F47FF95}" dt="2024-01-22T18:49:37.877" v="2519" actId="26606"/>
          <ac:spMkLst>
            <pc:docMk/>
            <pc:sldMk cId="0" sldId="392"/>
            <ac:spMk id="2056" creationId="{C0763A76-9F1C-4FC5-82B7-DD475DA461B2}"/>
          </ac:spMkLst>
        </pc:spChg>
        <pc:spChg chg="add del">
          <ac:chgData name="yaneke sailsman" userId="2d9c36fb130eb283" providerId="LiveId" clId="{2E7052B1-D53E-48A5-8A35-22441F47FF95}" dt="2024-01-22T18:49:37.877" v="2519" actId="26606"/>
          <ac:spMkLst>
            <pc:docMk/>
            <pc:sldMk cId="0" sldId="392"/>
            <ac:spMk id="2058" creationId="{E81BF4F6-F2CF-4984-9D14-D6966D92F99F}"/>
          </ac:spMkLst>
        </pc:spChg>
        <pc:spChg chg="add">
          <ac:chgData name="yaneke sailsman" userId="2d9c36fb130eb283" providerId="LiveId" clId="{2E7052B1-D53E-48A5-8A35-22441F47FF95}" dt="2024-01-22T18:49:59.068" v="2524" actId="26606"/>
          <ac:spMkLst>
            <pc:docMk/>
            <pc:sldMk cId="0" sldId="392"/>
            <ac:spMk id="2065" creationId="{AE3A741D-C19B-960A-5803-1C5887147820}"/>
          </ac:spMkLst>
        </pc:spChg>
        <pc:spChg chg="add">
          <ac:chgData name="yaneke sailsman" userId="2d9c36fb130eb283" providerId="LiveId" clId="{2E7052B1-D53E-48A5-8A35-22441F47FF95}" dt="2024-01-22T18:49:59.068" v="2524" actId="26606"/>
          <ac:spMkLst>
            <pc:docMk/>
            <pc:sldMk cId="0" sldId="392"/>
            <ac:spMk id="2066" creationId="{DC39DE25-0E4E-0AA7-0932-1D78C2372786}"/>
          </ac:spMkLst>
        </pc:spChg>
        <pc:spChg chg="add">
          <ac:chgData name="yaneke sailsman" userId="2d9c36fb130eb283" providerId="LiveId" clId="{2E7052B1-D53E-48A5-8A35-22441F47FF95}" dt="2024-01-22T18:49:59.068" v="2524" actId="26606"/>
          <ac:spMkLst>
            <pc:docMk/>
            <pc:sldMk cId="0" sldId="392"/>
            <ac:spMk id="2067" creationId="{8D6EA299-0840-6DEA-E670-C49AEBC87E89}"/>
          </ac:spMkLst>
        </pc:spChg>
        <pc:spChg chg="add">
          <ac:chgData name="yaneke sailsman" userId="2d9c36fb130eb283" providerId="LiveId" clId="{2E7052B1-D53E-48A5-8A35-22441F47FF95}" dt="2024-01-22T18:49:59.068" v="2524" actId="26606"/>
          <ac:spMkLst>
            <pc:docMk/>
            <pc:sldMk cId="0" sldId="392"/>
            <ac:spMk id="2068" creationId="{47B1F45A-5DF9-2479-753B-170108508C5E}"/>
          </ac:spMkLst>
        </pc:spChg>
        <pc:graphicFrameChg chg="add del">
          <ac:chgData name="yaneke sailsman" userId="2d9c36fb130eb283" providerId="LiveId" clId="{2E7052B1-D53E-48A5-8A35-22441F47FF95}" dt="2024-01-22T18:49:39.546" v="2521" actId="26606"/>
          <ac:graphicFrameMkLst>
            <pc:docMk/>
            <pc:sldMk cId="0" sldId="392"/>
            <ac:graphicFrameMk id="2060" creationId="{7D637450-D0DE-B75B-F01D-537CC3CB5F12}"/>
          </ac:graphicFrameMkLst>
        </pc:graphicFrameChg>
        <pc:graphicFrameChg chg="add del">
          <ac:chgData name="yaneke sailsman" userId="2d9c36fb130eb283" providerId="LiveId" clId="{2E7052B1-D53E-48A5-8A35-22441F47FF95}" dt="2024-01-22T18:49:59.058" v="2523" actId="26606"/>
          <ac:graphicFrameMkLst>
            <pc:docMk/>
            <pc:sldMk cId="0" sldId="392"/>
            <ac:graphicFrameMk id="2062" creationId="{BC71CEEA-F250-E622-CC71-D672022BAE2F}"/>
          </ac:graphicFrameMkLst>
        </pc:graphicFrameChg>
        <pc:picChg chg="add del">
          <ac:chgData name="yaneke sailsman" userId="2d9c36fb130eb283" providerId="LiveId" clId="{2E7052B1-D53E-48A5-8A35-22441F47FF95}" dt="2024-01-22T18:49:37.877" v="2519" actId="26606"/>
          <ac:picMkLst>
            <pc:docMk/>
            <pc:sldMk cId="0" sldId="392"/>
            <ac:picMk id="2052" creationId="{33D9D367-CB53-335F-27B4-2B79573F089D}"/>
          </ac:picMkLst>
        </pc:picChg>
        <pc:picChg chg="add">
          <ac:chgData name="yaneke sailsman" userId="2d9c36fb130eb283" providerId="LiveId" clId="{2E7052B1-D53E-48A5-8A35-22441F47FF95}" dt="2024-01-22T18:49:59.068" v="2524" actId="26606"/>
          <ac:picMkLst>
            <pc:docMk/>
            <pc:sldMk cId="0" sldId="392"/>
            <ac:picMk id="2064" creationId="{1B07A93D-8520-2750-625A-153DE9263941}"/>
          </ac:picMkLst>
        </pc:picChg>
      </pc:sldChg>
      <pc:sldChg chg="addSp modSp add mod setBg">
        <pc:chgData name="yaneke sailsman" userId="2d9c36fb130eb283" providerId="LiveId" clId="{2E7052B1-D53E-48A5-8A35-22441F47FF95}" dt="2024-01-22T18:50:27.790" v="2525" actId="26606"/>
        <pc:sldMkLst>
          <pc:docMk/>
          <pc:sldMk cId="0" sldId="393"/>
        </pc:sldMkLst>
        <pc:spChg chg="mod ord">
          <ac:chgData name="yaneke sailsman" userId="2d9c36fb130eb283" providerId="LiveId" clId="{2E7052B1-D53E-48A5-8A35-22441F47FF95}" dt="2024-01-22T18:50:27.790" v="2525" actId="26606"/>
          <ac:spMkLst>
            <pc:docMk/>
            <pc:sldMk cId="0" sldId="393"/>
            <ac:spMk id="3" creationId="{D99B7079-4746-CF1A-DA15-EDDE8D8228E1}"/>
          </ac:spMkLst>
        </pc:spChg>
        <pc:spChg chg="mod">
          <ac:chgData name="yaneke sailsman" userId="2d9c36fb130eb283" providerId="LiveId" clId="{2E7052B1-D53E-48A5-8A35-22441F47FF95}" dt="2024-01-22T18:50:27.790" v="2525" actId="26606"/>
          <ac:spMkLst>
            <pc:docMk/>
            <pc:sldMk cId="0" sldId="393"/>
            <ac:spMk id="4" creationId="{5007F1CB-4944-854D-A496-42B083CC5262}"/>
          </ac:spMkLst>
        </pc:spChg>
        <pc:spChg chg="mod ord">
          <ac:chgData name="yaneke sailsman" userId="2d9c36fb130eb283" providerId="LiveId" clId="{2E7052B1-D53E-48A5-8A35-22441F47FF95}" dt="2024-01-22T18:50:27.790" v="2525" actId="26606"/>
          <ac:spMkLst>
            <pc:docMk/>
            <pc:sldMk cId="0" sldId="393"/>
            <ac:spMk id="2050" creationId="{E32AF3B8-1269-F7FC-E4EA-8BCFBBE16399}"/>
          </ac:spMkLst>
        </pc:spChg>
        <pc:spChg chg="add">
          <ac:chgData name="yaneke sailsman" userId="2d9c36fb130eb283" providerId="LiveId" clId="{2E7052B1-D53E-48A5-8A35-22441F47FF95}" dt="2024-01-22T18:50:27.790" v="2525" actId="26606"/>
          <ac:spMkLst>
            <pc:docMk/>
            <pc:sldMk cId="0" sldId="393"/>
            <ac:spMk id="2055" creationId="{A4AC5506-6312-4701-8D3C-40187889A947}"/>
          </ac:spMkLst>
        </pc:spChg>
      </pc:sldChg>
      <pc:sldChg chg="add">
        <pc:chgData name="yaneke sailsman" userId="2d9c36fb130eb283" providerId="LiveId" clId="{2E7052B1-D53E-48A5-8A35-22441F47FF95}" dt="2024-01-22T16:39:32.934" v="1108"/>
        <pc:sldMkLst>
          <pc:docMk/>
          <pc:sldMk cId="0" sldId="394"/>
        </pc:sldMkLst>
      </pc:sldChg>
      <pc:sldChg chg="addSp modSp add mod setBg">
        <pc:chgData name="yaneke sailsman" userId="2d9c36fb130eb283" providerId="LiveId" clId="{2E7052B1-D53E-48A5-8A35-22441F47FF95}" dt="2024-01-22T18:58:48.415" v="2579" actId="26606"/>
        <pc:sldMkLst>
          <pc:docMk/>
          <pc:sldMk cId="0" sldId="395"/>
        </pc:sldMkLst>
        <pc:spChg chg="mod">
          <ac:chgData name="yaneke sailsman" userId="2d9c36fb130eb283" providerId="LiveId" clId="{2E7052B1-D53E-48A5-8A35-22441F47FF95}" dt="2024-01-22T18:58:48.415" v="2579" actId="26606"/>
          <ac:spMkLst>
            <pc:docMk/>
            <pc:sldMk cId="0" sldId="395"/>
            <ac:spMk id="3" creationId="{70C77B40-FD0D-4D3A-A468-CFFCC0C2F214}"/>
          </ac:spMkLst>
        </pc:spChg>
        <pc:spChg chg="mod">
          <ac:chgData name="yaneke sailsman" userId="2d9c36fb130eb283" providerId="LiveId" clId="{2E7052B1-D53E-48A5-8A35-22441F47FF95}" dt="2024-01-22T18:58:48.415" v="2579" actId="26606"/>
          <ac:spMkLst>
            <pc:docMk/>
            <pc:sldMk cId="0" sldId="395"/>
            <ac:spMk id="4" creationId="{43516F37-3A41-838F-68B4-D1E7AB9AFAE0}"/>
          </ac:spMkLst>
        </pc:spChg>
        <pc:spChg chg="mod ord">
          <ac:chgData name="yaneke sailsman" userId="2d9c36fb130eb283" providerId="LiveId" clId="{2E7052B1-D53E-48A5-8A35-22441F47FF95}" dt="2024-01-22T18:58:48.415" v="2579" actId="26606"/>
          <ac:spMkLst>
            <pc:docMk/>
            <pc:sldMk cId="0" sldId="395"/>
            <ac:spMk id="5" creationId="{85117570-C2E1-0547-CA76-720763ED6BC1}"/>
          </ac:spMkLst>
        </pc:spChg>
        <pc:spChg chg="mod">
          <ac:chgData name="yaneke sailsman" userId="2d9c36fb130eb283" providerId="LiveId" clId="{2E7052B1-D53E-48A5-8A35-22441F47FF95}" dt="2024-01-22T18:58:48.415" v="2579" actId="26606"/>
          <ac:spMkLst>
            <pc:docMk/>
            <pc:sldMk cId="0" sldId="395"/>
            <ac:spMk id="2050" creationId="{1369B89E-1758-D31A-2B1A-A61881F742FC}"/>
          </ac:spMkLst>
        </pc:spChg>
        <pc:spChg chg="add">
          <ac:chgData name="yaneke sailsman" userId="2d9c36fb130eb283" providerId="LiveId" clId="{2E7052B1-D53E-48A5-8A35-22441F47FF95}" dt="2024-01-22T18:58:48.415" v="2579" actId="26606"/>
          <ac:spMkLst>
            <pc:docMk/>
            <pc:sldMk cId="0" sldId="395"/>
            <ac:spMk id="2055" creationId="{2B97F24A-32CE-4C1C-A50D-3016B394DCFB}"/>
          </ac:spMkLst>
        </pc:spChg>
        <pc:spChg chg="add">
          <ac:chgData name="yaneke sailsman" userId="2d9c36fb130eb283" providerId="LiveId" clId="{2E7052B1-D53E-48A5-8A35-22441F47FF95}" dt="2024-01-22T18:58:48.415" v="2579" actId="26606"/>
          <ac:spMkLst>
            <pc:docMk/>
            <pc:sldMk cId="0" sldId="395"/>
            <ac:spMk id="2057" creationId="{CD8B4F24-440B-49E9-B85D-733523DC064B}"/>
          </ac:spMkLst>
        </pc:spChg>
      </pc:sldChg>
      <pc:sldChg chg="add ord">
        <pc:chgData name="yaneke sailsman" userId="2d9c36fb130eb283" providerId="LiveId" clId="{2E7052B1-D53E-48A5-8A35-22441F47FF95}" dt="2024-01-22T16:53:02.595" v="1266"/>
        <pc:sldMkLst>
          <pc:docMk/>
          <pc:sldMk cId="0" sldId="396"/>
        </pc:sldMkLst>
      </pc:sldChg>
      <pc:sldChg chg="addSp modSp mod setBg modAnim">
        <pc:chgData name="yaneke sailsman" userId="2d9c36fb130eb283" providerId="LiveId" clId="{2E7052B1-D53E-48A5-8A35-22441F47FF95}" dt="2024-01-22T18:12:45.747" v="2216" actId="26606"/>
        <pc:sldMkLst>
          <pc:docMk/>
          <pc:sldMk cId="2772180116" sldId="397"/>
        </pc:sldMkLst>
        <pc:spChg chg="mod">
          <ac:chgData name="yaneke sailsman" userId="2d9c36fb130eb283" providerId="LiveId" clId="{2E7052B1-D53E-48A5-8A35-22441F47FF95}" dt="2024-01-22T18:12:45.747" v="2216" actId="26606"/>
          <ac:spMkLst>
            <pc:docMk/>
            <pc:sldMk cId="2772180116" sldId="397"/>
            <ac:spMk id="48130" creationId="{8DDDEB9D-1263-0EBB-BE3D-9DE1703F5B3B}"/>
          </ac:spMkLst>
        </pc:spChg>
        <pc:spChg chg="mod">
          <ac:chgData name="yaneke sailsman" userId="2d9c36fb130eb283" providerId="LiveId" clId="{2E7052B1-D53E-48A5-8A35-22441F47FF95}" dt="2024-01-22T18:12:45.747" v="2216" actId="26606"/>
          <ac:spMkLst>
            <pc:docMk/>
            <pc:sldMk cId="2772180116" sldId="397"/>
            <ac:spMk id="48131" creationId="{215900E7-C1ED-39DB-D15B-16A0C261BFEC}"/>
          </ac:spMkLst>
        </pc:spChg>
        <pc:spChg chg="add">
          <ac:chgData name="yaneke sailsman" userId="2d9c36fb130eb283" providerId="LiveId" clId="{2E7052B1-D53E-48A5-8A35-22441F47FF95}" dt="2024-01-22T18:12:45.747" v="2216" actId="26606"/>
          <ac:spMkLst>
            <pc:docMk/>
            <pc:sldMk cId="2772180116" sldId="397"/>
            <ac:spMk id="48137" creationId="{C0763A76-9F1C-4FC5-82B7-DD475DA461B2}"/>
          </ac:spMkLst>
        </pc:spChg>
        <pc:spChg chg="add">
          <ac:chgData name="yaneke sailsman" userId="2d9c36fb130eb283" providerId="LiveId" clId="{2E7052B1-D53E-48A5-8A35-22441F47FF95}" dt="2024-01-22T18:12:45.747" v="2216" actId="26606"/>
          <ac:spMkLst>
            <pc:docMk/>
            <pc:sldMk cId="2772180116" sldId="397"/>
            <ac:spMk id="48139" creationId="{E81BF4F6-F2CF-4984-9D14-D6966D92F99F}"/>
          </ac:spMkLst>
        </pc:spChg>
        <pc:picChg chg="add">
          <ac:chgData name="yaneke sailsman" userId="2d9c36fb130eb283" providerId="LiveId" clId="{2E7052B1-D53E-48A5-8A35-22441F47FF95}" dt="2024-01-22T18:12:45.747" v="2216" actId="26606"/>
          <ac:picMkLst>
            <pc:docMk/>
            <pc:sldMk cId="2772180116" sldId="397"/>
            <ac:picMk id="48133" creationId="{41B5FCED-895F-CF9B-38A1-F20F12BAA0D8}"/>
          </ac:picMkLst>
        </pc:picChg>
      </pc:sldChg>
      <pc:sldChg chg="addSp modSp add mod setBg">
        <pc:chgData name="yaneke sailsman" userId="2d9c36fb130eb283" providerId="LiveId" clId="{2E7052B1-D53E-48A5-8A35-22441F47FF95}" dt="2024-01-22T18:58:05.833" v="2578" actId="26606"/>
        <pc:sldMkLst>
          <pc:docMk/>
          <pc:sldMk cId="1094760301" sldId="398"/>
        </pc:sldMkLst>
        <pc:spChg chg="mod">
          <ac:chgData name="yaneke sailsman" userId="2d9c36fb130eb283" providerId="LiveId" clId="{2E7052B1-D53E-48A5-8A35-22441F47FF95}" dt="2024-01-22T18:58:05.833" v="2578" actId="26606"/>
          <ac:spMkLst>
            <pc:docMk/>
            <pc:sldMk cId="1094760301" sldId="398"/>
            <ac:spMk id="2" creationId="{F36F7103-9AC5-19BD-D48F-63180FB852FA}"/>
          </ac:spMkLst>
        </pc:spChg>
        <pc:spChg chg="add">
          <ac:chgData name="yaneke sailsman" userId="2d9c36fb130eb283" providerId="LiveId" clId="{2E7052B1-D53E-48A5-8A35-22441F47FF95}" dt="2024-01-22T18:58:05.833" v="2578" actId="26606"/>
          <ac:spMkLst>
            <pc:docMk/>
            <pc:sldMk cId="1094760301" sldId="398"/>
            <ac:spMk id="8" creationId="{9B7AD9F6-8CE7-4299-8FC6-328F4DCD3FF9}"/>
          </ac:spMkLst>
        </pc:spChg>
        <pc:spChg chg="add">
          <ac:chgData name="yaneke sailsman" userId="2d9c36fb130eb283" providerId="LiveId" clId="{2E7052B1-D53E-48A5-8A35-22441F47FF95}" dt="2024-01-22T18:58:05.833" v="2578" actId="26606"/>
          <ac:spMkLst>
            <pc:docMk/>
            <pc:sldMk cId="1094760301" sldId="398"/>
            <ac:spMk id="10" creationId="{82580482-BA80-420A-8A05-C58E97F26B21}"/>
          </ac:spMkLst>
        </pc:spChg>
        <pc:picChg chg="add">
          <ac:chgData name="yaneke sailsman" userId="2d9c36fb130eb283" providerId="LiveId" clId="{2E7052B1-D53E-48A5-8A35-22441F47FF95}" dt="2024-01-22T18:58:05.833" v="2578" actId="26606"/>
          <ac:picMkLst>
            <pc:docMk/>
            <pc:sldMk cId="1094760301" sldId="398"/>
            <ac:picMk id="4" creationId="{9BA69D1F-9DDA-AC42-2852-912264D844C8}"/>
          </ac:picMkLst>
        </pc:picChg>
      </pc:sldChg>
      <pc:sldChg chg="addSp delSp modSp add mod setBg">
        <pc:chgData name="yaneke sailsman" userId="2d9c36fb130eb283" providerId="LiveId" clId="{2E7052B1-D53E-48A5-8A35-22441F47FF95}" dt="2024-01-22T18:21:56.756" v="2265" actId="26606"/>
        <pc:sldMkLst>
          <pc:docMk/>
          <pc:sldMk cId="729246080" sldId="400"/>
        </pc:sldMkLst>
        <pc:spChg chg="mod">
          <ac:chgData name="yaneke sailsman" userId="2d9c36fb130eb283" providerId="LiveId" clId="{2E7052B1-D53E-48A5-8A35-22441F47FF95}" dt="2024-01-22T18:21:56.756" v="2265" actId="26606"/>
          <ac:spMkLst>
            <pc:docMk/>
            <pc:sldMk cId="729246080" sldId="400"/>
            <ac:spMk id="2" creationId="{CD55D8B0-BF2B-24F3-81B2-BC5C144AC623}"/>
          </ac:spMkLst>
        </pc:spChg>
        <pc:spChg chg="add del">
          <ac:chgData name="yaneke sailsman" userId="2d9c36fb130eb283" providerId="LiveId" clId="{2E7052B1-D53E-48A5-8A35-22441F47FF95}" dt="2024-01-22T18:21:56.756" v="2265" actId="26606"/>
          <ac:spMkLst>
            <pc:docMk/>
            <pc:sldMk cId="729246080" sldId="400"/>
            <ac:spMk id="4" creationId="{EE7B5031-9AFC-1847-8186-31A0DF44E847}"/>
          </ac:spMkLst>
        </pc:spChg>
        <pc:spChg chg="add">
          <ac:chgData name="yaneke sailsman" userId="2d9c36fb130eb283" providerId="LiveId" clId="{2E7052B1-D53E-48A5-8A35-22441F47FF95}" dt="2024-01-22T18:21:56.756" v="2265" actId="26606"/>
          <ac:spMkLst>
            <pc:docMk/>
            <pc:sldMk cId="729246080" sldId="400"/>
            <ac:spMk id="10" creationId="{35DB3719-6FDC-4E5D-891D-FF40B7300F64}"/>
          </ac:spMkLst>
        </pc:spChg>
        <pc:spChg chg="add">
          <ac:chgData name="yaneke sailsman" userId="2d9c36fb130eb283" providerId="LiveId" clId="{2E7052B1-D53E-48A5-8A35-22441F47FF95}" dt="2024-01-22T18:21:56.756" v="2265" actId="26606"/>
          <ac:spMkLst>
            <pc:docMk/>
            <pc:sldMk cId="729246080" sldId="400"/>
            <ac:spMk id="12" creationId="{E0CBAC23-2E3F-4A90-BA59-F8299F6A5439}"/>
          </ac:spMkLst>
        </pc:spChg>
        <pc:graphicFrameChg chg="add del">
          <ac:chgData name="yaneke sailsman" userId="2d9c36fb130eb283" providerId="LiveId" clId="{2E7052B1-D53E-48A5-8A35-22441F47FF95}" dt="2024-01-22T18:21:38.613" v="2262" actId="26606"/>
          <ac:graphicFrameMkLst>
            <pc:docMk/>
            <pc:sldMk cId="729246080" sldId="400"/>
            <ac:graphicFrameMk id="6" creationId="{2D018DC3-FC5A-25DF-C9AE-1847608DC2A1}"/>
          </ac:graphicFrameMkLst>
        </pc:graphicFrameChg>
        <pc:graphicFrameChg chg="add del">
          <ac:chgData name="yaneke sailsman" userId="2d9c36fb130eb283" providerId="LiveId" clId="{2E7052B1-D53E-48A5-8A35-22441F47FF95}" dt="2024-01-22T18:21:56.735" v="2264" actId="26606"/>
          <ac:graphicFrameMkLst>
            <pc:docMk/>
            <pc:sldMk cId="729246080" sldId="400"/>
            <ac:graphicFrameMk id="8" creationId="{7084B487-D2CD-8D38-D8F1-CA74FAC2EB1B}"/>
          </ac:graphicFrameMkLst>
        </pc:graphicFrameChg>
        <pc:graphicFrameChg chg="add">
          <ac:chgData name="yaneke sailsman" userId="2d9c36fb130eb283" providerId="LiveId" clId="{2E7052B1-D53E-48A5-8A35-22441F47FF95}" dt="2024-01-22T18:21:56.756" v="2265" actId="26606"/>
          <ac:graphicFrameMkLst>
            <pc:docMk/>
            <pc:sldMk cId="729246080" sldId="400"/>
            <ac:graphicFrameMk id="11" creationId="{1EC8499E-7BAD-DD95-2840-C210FB8AB1E4}"/>
          </ac:graphicFrameMkLst>
        </pc:graphicFrameChg>
      </pc:sldChg>
      <pc:sldChg chg="addSp modSp add mod setBg">
        <pc:chgData name="yaneke sailsman" userId="2d9c36fb130eb283" providerId="LiveId" clId="{2E7052B1-D53E-48A5-8A35-22441F47FF95}" dt="2024-01-22T18:22:57.228" v="2266" actId="26606"/>
        <pc:sldMkLst>
          <pc:docMk/>
          <pc:sldMk cId="2285475426" sldId="401"/>
        </pc:sldMkLst>
        <pc:spChg chg="mod">
          <ac:chgData name="yaneke sailsman" userId="2d9c36fb130eb283" providerId="LiveId" clId="{2E7052B1-D53E-48A5-8A35-22441F47FF95}" dt="2024-01-22T18:22:57.228" v="2266" actId="26606"/>
          <ac:spMkLst>
            <pc:docMk/>
            <pc:sldMk cId="2285475426" sldId="401"/>
            <ac:spMk id="2" creationId="{2E91A578-EEF5-BEAA-5383-6258F191C88F}"/>
          </ac:spMkLst>
        </pc:spChg>
        <pc:spChg chg="mod">
          <ac:chgData name="yaneke sailsman" userId="2d9c36fb130eb283" providerId="LiveId" clId="{2E7052B1-D53E-48A5-8A35-22441F47FF95}" dt="2024-01-22T18:22:57.228" v="2266" actId="26606"/>
          <ac:spMkLst>
            <pc:docMk/>
            <pc:sldMk cId="2285475426" sldId="401"/>
            <ac:spMk id="3" creationId="{CEF85938-77EE-14FE-64B5-61CFB1E84499}"/>
          </ac:spMkLst>
        </pc:spChg>
        <pc:spChg chg="add mod">
          <ac:chgData name="yaneke sailsman" userId="2d9c36fb130eb283" providerId="LiveId" clId="{2E7052B1-D53E-48A5-8A35-22441F47FF95}" dt="2024-01-22T18:22:57.228" v="2266" actId="26606"/>
          <ac:spMkLst>
            <pc:docMk/>
            <pc:sldMk cId="2285475426" sldId="401"/>
            <ac:spMk id="4" creationId="{4B27D966-2F6E-EDC8-2807-4EA2D7E23A52}"/>
          </ac:spMkLst>
        </pc:spChg>
        <pc:cxnChg chg="add">
          <ac:chgData name="yaneke sailsman" userId="2d9c36fb130eb283" providerId="LiveId" clId="{2E7052B1-D53E-48A5-8A35-22441F47FF95}" dt="2024-01-22T18:22:57.228" v="2266" actId="26606"/>
          <ac:cxnSpMkLst>
            <pc:docMk/>
            <pc:sldMk cId="2285475426" sldId="401"/>
            <ac:cxnSpMk id="10" creationId="{00CD8E7C-C23B-A3B9-B18A-838AED877A40}"/>
          </ac:cxnSpMkLst>
        </pc:cxnChg>
      </pc:sldChg>
      <pc:sldChg chg="addSp modSp add mod ord setBg">
        <pc:chgData name="yaneke sailsman" userId="2d9c36fb130eb283" providerId="LiveId" clId="{2E7052B1-D53E-48A5-8A35-22441F47FF95}" dt="2024-01-22T18:24:08.678" v="2291" actId="20577"/>
        <pc:sldMkLst>
          <pc:docMk/>
          <pc:sldMk cId="42028510" sldId="402"/>
        </pc:sldMkLst>
        <pc:spChg chg="mod">
          <ac:chgData name="yaneke sailsman" userId="2d9c36fb130eb283" providerId="LiveId" clId="{2E7052B1-D53E-48A5-8A35-22441F47FF95}" dt="2024-01-22T18:24:08.678" v="2291" actId="20577"/>
          <ac:spMkLst>
            <pc:docMk/>
            <pc:sldMk cId="42028510" sldId="402"/>
            <ac:spMk id="2" creationId="{2E91A578-EEF5-BEAA-5383-6258F191C88F}"/>
          </ac:spMkLst>
        </pc:spChg>
        <pc:spChg chg="mod">
          <ac:chgData name="yaneke sailsman" userId="2d9c36fb130eb283" providerId="LiveId" clId="{2E7052B1-D53E-48A5-8A35-22441F47FF95}" dt="2024-01-22T18:23:43.133" v="2267" actId="26606"/>
          <ac:spMkLst>
            <pc:docMk/>
            <pc:sldMk cId="42028510" sldId="402"/>
            <ac:spMk id="3" creationId="{CEF85938-77EE-14FE-64B5-61CFB1E84499}"/>
          </ac:spMkLst>
        </pc:spChg>
        <pc:spChg chg="add">
          <ac:chgData name="yaneke sailsman" userId="2d9c36fb130eb283" providerId="LiveId" clId="{2E7052B1-D53E-48A5-8A35-22441F47FF95}" dt="2024-01-22T18:23:43.133" v="2267" actId="26606"/>
          <ac:spMkLst>
            <pc:docMk/>
            <pc:sldMk cId="42028510" sldId="402"/>
            <ac:spMk id="8" creationId="{777A147A-9ED8-46B4-8660-1B3C2AA880B5}"/>
          </ac:spMkLst>
        </pc:spChg>
        <pc:spChg chg="add">
          <ac:chgData name="yaneke sailsman" userId="2d9c36fb130eb283" providerId="LiveId" clId="{2E7052B1-D53E-48A5-8A35-22441F47FF95}" dt="2024-01-22T18:23:43.133" v="2267" actId="26606"/>
          <ac:spMkLst>
            <pc:docMk/>
            <pc:sldMk cId="42028510" sldId="402"/>
            <ac:spMk id="10" creationId="{5D6C15A0-C087-4593-8414-2B4EC1CDC3DE}"/>
          </ac:spMkLst>
        </pc:spChg>
      </pc:sldChg>
      <pc:sldChg chg="addSp delSp modSp new mod ord setBg">
        <pc:chgData name="yaneke sailsman" userId="2d9c36fb130eb283" providerId="LiveId" clId="{2E7052B1-D53E-48A5-8A35-22441F47FF95}" dt="2024-01-22T18:41:47.480" v="2346" actId="26606"/>
        <pc:sldMkLst>
          <pc:docMk/>
          <pc:sldMk cId="1991059263" sldId="403"/>
        </pc:sldMkLst>
        <pc:spChg chg="del mod">
          <ac:chgData name="yaneke sailsman" userId="2d9c36fb130eb283" providerId="LiveId" clId="{2E7052B1-D53E-48A5-8A35-22441F47FF95}" dt="2024-01-22T16:09:32.215" v="240" actId="478"/>
          <ac:spMkLst>
            <pc:docMk/>
            <pc:sldMk cId="1991059263" sldId="403"/>
            <ac:spMk id="2" creationId="{5C41FA64-0FDC-47C4-4FCD-18F22CC2DE28}"/>
          </ac:spMkLst>
        </pc:spChg>
        <pc:spChg chg="del">
          <ac:chgData name="yaneke sailsman" userId="2d9c36fb130eb283" providerId="LiveId" clId="{2E7052B1-D53E-48A5-8A35-22441F47FF95}" dt="2024-01-22T16:09:19.317" v="239"/>
          <ac:spMkLst>
            <pc:docMk/>
            <pc:sldMk cId="1991059263" sldId="403"/>
            <ac:spMk id="3" creationId="{FD73492D-1E4A-5AFB-9036-2F33C520B977}"/>
          </ac:spMkLst>
        </pc:spChg>
        <pc:spChg chg="del">
          <ac:chgData name="yaneke sailsman" userId="2d9c36fb130eb283" providerId="LiveId" clId="{2E7052B1-D53E-48A5-8A35-22441F47FF95}" dt="2024-01-22T16:09:39.957" v="242" actId="478"/>
          <ac:spMkLst>
            <pc:docMk/>
            <pc:sldMk cId="1991059263" sldId="403"/>
            <ac:spMk id="4" creationId="{0E23C662-A0B1-736A-A4A3-8D7F1C584D69}"/>
          </ac:spMkLst>
        </pc:spChg>
        <pc:spChg chg="add del mod">
          <ac:chgData name="yaneke sailsman" userId="2d9c36fb130eb283" providerId="LiveId" clId="{2E7052B1-D53E-48A5-8A35-22441F47FF95}" dt="2024-01-22T16:09:35.465" v="241" actId="478"/>
          <ac:spMkLst>
            <pc:docMk/>
            <pc:sldMk cId="1991059263" sldId="403"/>
            <ac:spMk id="5" creationId="{A6E00073-03D5-91E7-1AD0-EF498E8933D7}"/>
          </ac:spMkLst>
        </pc:spChg>
        <pc:spChg chg="add mod">
          <ac:chgData name="yaneke sailsman" userId="2d9c36fb130eb283" providerId="LiveId" clId="{2E7052B1-D53E-48A5-8A35-22441F47FF95}" dt="2024-01-22T18:41:47.480" v="2346" actId="26606"/>
          <ac:spMkLst>
            <pc:docMk/>
            <pc:sldMk cId="1991059263" sldId="403"/>
            <ac:spMk id="7" creationId="{5ECA1E79-E2A6-D094-FD5E-E296164B295D}"/>
          </ac:spMkLst>
        </pc:spChg>
        <pc:spChg chg="add">
          <ac:chgData name="yaneke sailsman" userId="2d9c36fb130eb283" providerId="LiveId" clId="{2E7052B1-D53E-48A5-8A35-22441F47FF95}" dt="2024-01-22T18:41:47.480" v="2346" actId="26606"/>
          <ac:spMkLst>
            <pc:docMk/>
            <pc:sldMk cId="1991059263" sldId="403"/>
            <ac:spMk id="22535" creationId="{C6FC42E6-6C25-4922-95D2-B97B1E123559}"/>
          </ac:spMkLst>
        </pc:spChg>
        <pc:spChg chg="add">
          <ac:chgData name="yaneke sailsman" userId="2d9c36fb130eb283" providerId="LiveId" clId="{2E7052B1-D53E-48A5-8A35-22441F47FF95}" dt="2024-01-22T18:41:47.480" v="2346" actId="26606"/>
          <ac:spMkLst>
            <pc:docMk/>
            <pc:sldMk cId="1991059263" sldId="403"/>
            <ac:spMk id="22537" creationId="{0295F874-A8A5-4A14-8CFC-828968DE64C4}"/>
          </ac:spMkLst>
        </pc:spChg>
        <pc:picChg chg="add del mod">
          <ac:chgData name="yaneke sailsman" userId="2d9c36fb130eb283" providerId="LiveId" clId="{2E7052B1-D53E-48A5-8A35-22441F47FF95}" dt="2024-01-22T16:10:34.594" v="251" actId="1076"/>
          <ac:picMkLst>
            <pc:docMk/>
            <pc:sldMk cId="1991059263" sldId="403"/>
            <ac:picMk id="6" creationId="{C8286DB5-3256-7235-B364-4756044AFCBE}"/>
          </ac:picMkLst>
        </pc:picChg>
        <pc:picChg chg="add mod ord">
          <ac:chgData name="yaneke sailsman" userId="2d9c36fb130eb283" providerId="LiveId" clId="{2E7052B1-D53E-48A5-8A35-22441F47FF95}" dt="2024-01-22T18:41:47.480" v="2346" actId="26606"/>
          <ac:picMkLst>
            <pc:docMk/>
            <pc:sldMk cId="1991059263" sldId="403"/>
            <ac:picMk id="22530" creationId="{CEF5B901-13C7-4639-B174-250553A1945D}"/>
          </ac:picMkLst>
        </pc:picChg>
      </pc:sldChg>
      <pc:sldChg chg="addSp delSp modSp new mod ord setBg">
        <pc:chgData name="yaneke sailsman" userId="2d9c36fb130eb283" providerId="LiveId" clId="{2E7052B1-D53E-48A5-8A35-22441F47FF95}" dt="2024-01-22T18:24:57.063" v="2295" actId="26606"/>
        <pc:sldMkLst>
          <pc:docMk/>
          <pc:sldMk cId="1885351397" sldId="404"/>
        </pc:sldMkLst>
        <pc:spChg chg="mod">
          <ac:chgData name="yaneke sailsman" userId="2d9c36fb130eb283" providerId="LiveId" clId="{2E7052B1-D53E-48A5-8A35-22441F47FF95}" dt="2024-01-22T18:24:57.063" v="2295" actId="26606"/>
          <ac:spMkLst>
            <pc:docMk/>
            <pc:sldMk cId="1885351397" sldId="404"/>
            <ac:spMk id="2" creationId="{C9115199-EBFE-4A16-4AB6-9720AD9264DB}"/>
          </ac:spMkLst>
        </pc:spChg>
        <pc:spChg chg="del">
          <ac:chgData name="yaneke sailsman" userId="2d9c36fb130eb283" providerId="LiveId" clId="{2E7052B1-D53E-48A5-8A35-22441F47FF95}" dt="2024-01-22T16:12:46.265" v="276" actId="478"/>
          <ac:spMkLst>
            <pc:docMk/>
            <pc:sldMk cId="1885351397" sldId="404"/>
            <ac:spMk id="3" creationId="{E4382D83-34BE-A717-57DC-27D20C2AD656}"/>
          </ac:spMkLst>
        </pc:spChg>
        <pc:spChg chg="add">
          <ac:chgData name="yaneke sailsman" userId="2d9c36fb130eb283" providerId="LiveId" clId="{2E7052B1-D53E-48A5-8A35-22441F47FF95}" dt="2024-01-22T18:24:57.063" v="2295" actId="26606"/>
          <ac:spMkLst>
            <pc:docMk/>
            <pc:sldMk cId="1885351397" sldId="404"/>
            <ac:spMk id="8" creationId="{9B7AD9F6-8CE7-4299-8FC6-328F4DCD3FF9}"/>
          </ac:spMkLst>
        </pc:spChg>
        <pc:spChg chg="add">
          <ac:chgData name="yaneke sailsman" userId="2d9c36fb130eb283" providerId="LiveId" clId="{2E7052B1-D53E-48A5-8A35-22441F47FF95}" dt="2024-01-22T18:24:57.063" v="2295" actId="26606"/>
          <ac:spMkLst>
            <pc:docMk/>
            <pc:sldMk cId="1885351397" sldId="404"/>
            <ac:spMk id="10" creationId="{82580482-BA80-420A-8A05-C58E97F26B21}"/>
          </ac:spMkLst>
        </pc:spChg>
        <pc:picChg chg="add">
          <ac:chgData name="yaneke sailsman" userId="2d9c36fb130eb283" providerId="LiveId" clId="{2E7052B1-D53E-48A5-8A35-22441F47FF95}" dt="2024-01-22T18:24:57.063" v="2295" actId="26606"/>
          <ac:picMkLst>
            <pc:docMk/>
            <pc:sldMk cId="1885351397" sldId="404"/>
            <ac:picMk id="4" creationId="{7E9C9CCD-EBB9-B304-F709-51137ED7EE66}"/>
          </ac:picMkLst>
        </pc:picChg>
      </pc:sldChg>
      <pc:sldChg chg="addSp delSp modSp add mod setBg modAnim">
        <pc:chgData name="yaneke sailsman" userId="2d9c36fb130eb283" providerId="LiveId" clId="{2E7052B1-D53E-48A5-8A35-22441F47FF95}" dt="2024-01-22T18:42:27.113" v="2350" actId="26606"/>
        <pc:sldMkLst>
          <pc:docMk/>
          <pc:sldMk cId="746839858" sldId="405"/>
        </pc:sldMkLst>
        <pc:spChg chg="mod">
          <ac:chgData name="yaneke sailsman" userId="2d9c36fb130eb283" providerId="LiveId" clId="{2E7052B1-D53E-48A5-8A35-22441F47FF95}" dt="2024-01-22T18:42:27.113" v="2350" actId="26606"/>
          <ac:spMkLst>
            <pc:docMk/>
            <pc:sldMk cId="746839858" sldId="405"/>
            <ac:spMk id="48130" creationId="{8DDDEB9D-1263-0EBB-BE3D-9DE1703F5B3B}"/>
          </ac:spMkLst>
        </pc:spChg>
        <pc:spChg chg="mod">
          <ac:chgData name="yaneke sailsman" userId="2d9c36fb130eb283" providerId="LiveId" clId="{2E7052B1-D53E-48A5-8A35-22441F47FF95}" dt="2024-01-22T18:42:27.113" v="2350" actId="26606"/>
          <ac:spMkLst>
            <pc:docMk/>
            <pc:sldMk cId="746839858" sldId="405"/>
            <ac:spMk id="48131" creationId="{215900E7-C1ED-39DB-D15B-16A0C261BFEC}"/>
          </ac:spMkLst>
        </pc:spChg>
        <pc:spChg chg="add del">
          <ac:chgData name="yaneke sailsman" userId="2d9c36fb130eb283" providerId="LiveId" clId="{2E7052B1-D53E-48A5-8A35-22441F47FF95}" dt="2024-01-22T18:42:27.113" v="2349" actId="26606"/>
          <ac:spMkLst>
            <pc:docMk/>
            <pc:sldMk cId="746839858" sldId="405"/>
            <ac:spMk id="48137" creationId="{04812C46-200A-4DEB-A05E-3ED6C68C2387}"/>
          </ac:spMkLst>
        </pc:spChg>
        <pc:spChg chg="add del">
          <ac:chgData name="yaneke sailsman" userId="2d9c36fb130eb283" providerId="LiveId" clId="{2E7052B1-D53E-48A5-8A35-22441F47FF95}" dt="2024-01-22T18:42:27.113" v="2349" actId="26606"/>
          <ac:spMkLst>
            <pc:docMk/>
            <pc:sldMk cId="746839858" sldId="405"/>
            <ac:spMk id="48139" creationId="{D1EA859B-E555-4109-94F3-6700E046E008}"/>
          </ac:spMkLst>
        </pc:spChg>
        <pc:picChg chg="add del">
          <ac:chgData name="yaneke sailsman" userId="2d9c36fb130eb283" providerId="LiveId" clId="{2E7052B1-D53E-48A5-8A35-22441F47FF95}" dt="2024-01-22T18:42:27.113" v="2349" actId="26606"/>
          <ac:picMkLst>
            <pc:docMk/>
            <pc:sldMk cId="746839858" sldId="405"/>
            <ac:picMk id="48133" creationId="{1094708A-7508-E7C6-2341-FDA6CD54D20B}"/>
          </ac:picMkLst>
        </pc:picChg>
        <pc:picChg chg="add">
          <ac:chgData name="yaneke sailsman" userId="2d9c36fb130eb283" providerId="LiveId" clId="{2E7052B1-D53E-48A5-8A35-22441F47FF95}" dt="2024-01-22T18:42:27.113" v="2350" actId="26606"/>
          <ac:picMkLst>
            <pc:docMk/>
            <pc:sldMk cId="746839858" sldId="405"/>
            <ac:picMk id="48142" creationId="{6CF933D0-3C6A-2368-0CE7-C7516DA417A5}"/>
          </ac:picMkLst>
        </pc:picChg>
        <pc:cxnChg chg="add">
          <ac:chgData name="yaneke sailsman" userId="2d9c36fb130eb283" providerId="LiveId" clId="{2E7052B1-D53E-48A5-8A35-22441F47FF95}" dt="2024-01-22T18:42:27.113" v="2350" actId="26606"/>
          <ac:cxnSpMkLst>
            <pc:docMk/>
            <pc:sldMk cId="746839858" sldId="405"/>
            <ac:cxnSpMk id="48141" creationId="{1503BFE4-729B-D9D0-C17B-501E6AF1127A}"/>
          </ac:cxnSpMkLst>
        </pc:cxnChg>
      </pc:sldChg>
      <pc:sldChg chg="addSp modSp new mod">
        <pc:chgData name="yaneke sailsman" userId="2d9c36fb130eb283" providerId="LiveId" clId="{2E7052B1-D53E-48A5-8A35-22441F47FF95}" dt="2024-01-23T00:10:08.601" v="2590" actId="20577"/>
        <pc:sldMkLst>
          <pc:docMk/>
          <pc:sldMk cId="57509678" sldId="406"/>
        </pc:sldMkLst>
        <pc:spChg chg="mod">
          <ac:chgData name="yaneke sailsman" userId="2d9c36fb130eb283" providerId="LiveId" clId="{2E7052B1-D53E-48A5-8A35-22441F47FF95}" dt="2024-01-22T16:37:51.172" v="1104" actId="20577"/>
          <ac:spMkLst>
            <pc:docMk/>
            <pc:sldMk cId="57509678" sldId="406"/>
            <ac:spMk id="2" creationId="{21DE9097-A47B-F8C0-310E-D2BA20CAB5B5}"/>
          </ac:spMkLst>
        </pc:spChg>
        <pc:spChg chg="add mod">
          <ac:chgData name="yaneke sailsman" userId="2d9c36fb130eb283" providerId="LiveId" clId="{2E7052B1-D53E-48A5-8A35-22441F47FF95}" dt="2024-01-22T16:35:49.924" v="1035" actId="5793"/>
          <ac:spMkLst>
            <pc:docMk/>
            <pc:sldMk cId="57509678" sldId="406"/>
            <ac:spMk id="3" creationId="{9F94AD12-7EF1-1153-D3AF-B3352AA6226E}"/>
          </ac:spMkLst>
        </pc:spChg>
        <pc:spChg chg="add mod">
          <ac:chgData name="yaneke sailsman" userId="2d9c36fb130eb283" providerId="LiveId" clId="{2E7052B1-D53E-48A5-8A35-22441F47FF95}" dt="2024-01-22T16:36:38.033" v="1065" actId="14100"/>
          <ac:spMkLst>
            <pc:docMk/>
            <pc:sldMk cId="57509678" sldId="406"/>
            <ac:spMk id="4" creationId="{8AD89B77-A508-60CB-B8E5-AF8CF2E3DD29}"/>
          </ac:spMkLst>
        </pc:spChg>
        <pc:spChg chg="add mod">
          <ac:chgData name="yaneke sailsman" userId="2d9c36fb130eb283" providerId="LiveId" clId="{2E7052B1-D53E-48A5-8A35-22441F47FF95}" dt="2024-01-23T00:10:08.601" v="2590" actId="20577"/>
          <ac:spMkLst>
            <pc:docMk/>
            <pc:sldMk cId="57509678" sldId="406"/>
            <ac:spMk id="5" creationId="{BED5EB5F-C57D-1034-68CD-0D3CC87760F6}"/>
          </ac:spMkLst>
        </pc:spChg>
      </pc:sldChg>
      <pc:sldChg chg="addSp delSp modSp add mod">
        <pc:chgData name="yaneke sailsman" userId="2d9c36fb130eb283" providerId="LiveId" clId="{2E7052B1-D53E-48A5-8A35-22441F47FF95}" dt="2024-01-22T18:57:24.318" v="2575" actId="20577"/>
        <pc:sldMkLst>
          <pc:docMk/>
          <pc:sldMk cId="0" sldId="407"/>
        </pc:sldMkLst>
        <pc:spChg chg="del">
          <ac:chgData name="yaneke sailsman" userId="2d9c36fb130eb283" providerId="LiveId" clId="{2E7052B1-D53E-48A5-8A35-22441F47FF95}" dt="2024-01-22T18:56:37.439" v="2557" actId="26606"/>
          <ac:spMkLst>
            <pc:docMk/>
            <pc:sldMk cId="0" sldId="407"/>
            <ac:spMk id="19459" creationId="{0BAE4B27-DB1B-6880-9899-BFC2B4AD71B6}"/>
          </ac:spMkLst>
        </pc:spChg>
        <pc:spChg chg="mod">
          <ac:chgData name="yaneke sailsman" userId="2d9c36fb130eb283" providerId="LiveId" clId="{2E7052B1-D53E-48A5-8A35-22441F47FF95}" dt="2024-01-22T18:57:24.318" v="2575" actId="20577"/>
          <ac:spMkLst>
            <pc:docMk/>
            <pc:sldMk cId="0" sldId="407"/>
            <ac:spMk id="19460" creationId="{F846AF64-82CB-2E47-BDA4-63DE1D5B8135}"/>
          </ac:spMkLst>
        </pc:spChg>
        <pc:graphicFrameChg chg="add">
          <ac:chgData name="yaneke sailsman" userId="2d9c36fb130eb283" providerId="LiveId" clId="{2E7052B1-D53E-48A5-8A35-22441F47FF95}" dt="2024-01-22T18:56:37.439" v="2557" actId="26606"/>
          <ac:graphicFrameMkLst>
            <pc:docMk/>
            <pc:sldMk cId="0" sldId="407"/>
            <ac:graphicFrameMk id="19462" creationId="{EE5B0AE2-5979-970C-7608-6752049CC1AF}"/>
          </ac:graphicFrameMkLst>
        </pc:graphicFrameChg>
      </pc:sldChg>
      <pc:sldChg chg="addSp delSp modSp add mod">
        <pc:chgData name="yaneke sailsman" userId="2d9c36fb130eb283" providerId="LiveId" clId="{2E7052B1-D53E-48A5-8A35-22441F47FF95}" dt="2024-01-22T18:56:53.558" v="2558" actId="26606"/>
        <pc:sldMkLst>
          <pc:docMk/>
          <pc:sldMk cId="0" sldId="408"/>
        </pc:sldMkLst>
        <pc:spChg chg="del mod">
          <ac:chgData name="yaneke sailsman" userId="2d9c36fb130eb283" providerId="LiveId" clId="{2E7052B1-D53E-48A5-8A35-22441F47FF95}" dt="2024-01-22T18:56:53.558" v="2558" actId="26606"/>
          <ac:spMkLst>
            <pc:docMk/>
            <pc:sldMk cId="0" sldId="408"/>
            <ac:spMk id="19459" creationId="{0BAE4B27-DB1B-6880-9899-BFC2B4AD71B6}"/>
          </ac:spMkLst>
        </pc:spChg>
        <pc:spChg chg="mod">
          <ac:chgData name="yaneke sailsman" userId="2d9c36fb130eb283" providerId="LiveId" clId="{2E7052B1-D53E-48A5-8A35-22441F47FF95}" dt="2024-01-22T16:47:34.402" v="1191" actId="20577"/>
          <ac:spMkLst>
            <pc:docMk/>
            <pc:sldMk cId="0" sldId="408"/>
            <ac:spMk id="19460" creationId="{F846AF64-82CB-2E47-BDA4-63DE1D5B8135}"/>
          </ac:spMkLst>
        </pc:spChg>
        <pc:graphicFrameChg chg="add">
          <ac:chgData name="yaneke sailsman" userId="2d9c36fb130eb283" providerId="LiveId" clId="{2E7052B1-D53E-48A5-8A35-22441F47FF95}" dt="2024-01-22T18:56:53.558" v="2558" actId="26606"/>
          <ac:graphicFrameMkLst>
            <pc:docMk/>
            <pc:sldMk cId="0" sldId="408"/>
            <ac:graphicFrameMk id="19462" creationId="{B3F9A7F9-D1F3-5172-5A25-BBA72E755B18}"/>
          </ac:graphicFrameMkLst>
        </pc:graphicFrameChg>
      </pc:sldChg>
      <pc:sldChg chg="addSp modSp new mod ord setBg">
        <pc:chgData name="yaneke sailsman" userId="2d9c36fb130eb283" providerId="LiveId" clId="{2E7052B1-D53E-48A5-8A35-22441F47FF95}" dt="2024-01-22T18:57:51.997" v="2577" actId="26606"/>
        <pc:sldMkLst>
          <pc:docMk/>
          <pc:sldMk cId="1724992890" sldId="409"/>
        </pc:sldMkLst>
        <pc:spChg chg="mod">
          <ac:chgData name="yaneke sailsman" userId="2d9c36fb130eb283" providerId="LiveId" clId="{2E7052B1-D53E-48A5-8A35-22441F47FF95}" dt="2024-01-22T18:57:51.997" v="2577" actId="26606"/>
          <ac:spMkLst>
            <pc:docMk/>
            <pc:sldMk cId="1724992890" sldId="409"/>
            <ac:spMk id="2" creationId="{7E539A7A-0E8A-27D2-991D-B38FA3BA9E4D}"/>
          </ac:spMkLst>
        </pc:spChg>
        <pc:spChg chg="add">
          <ac:chgData name="yaneke sailsman" userId="2d9c36fb130eb283" providerId="LiveId" clId="{2E7052B1-D53E-48A5-8A35-22441F47FF95}" dt="2024-01-22T18:57:51.997" v="2577" actId="26606"/>
          <ac:spMkLst>
            <pc:docMk/>
            <pc:sldMk cId="1724992890" sldId="409"/>
            <ac:spMk id="53255" creationId="{68AF5748-FED8-45BA-8631-26D1D10F3246}"/>
          </ac:spMkLst>
        </pc:spChg>
        <pc:spChg chg="add">
          <ac:chgData name="yaneke sailsman" userId="2d9c36fb130eb283" providerId="LiveId" clId="{2E7052B1-D53E-48A5-8A35-22441F47FF95}" dt="2024-01-22T18:57:51.997" v="2577" actId="26606"/>
          <ac:spMkLst>
            <pc:docMk/>
            <pc:sldMk cId="1724992890" sldId="409"/>
            <ac:spMk id="53257" creationId="{AF2F604E-43BE-4DC3-B983-E071523364F8}"/>
          </ac:spMkLst>
        </pc:spChg>
        <pc:spChg chg="add">
          <ac:chgData name="yaneke sailsman" userId="2d9c36fb130eb283" providerId="LiveId" clId="{2E7052B1-D53E-48A5-8A35-22441F47FF95}" dt="2024-01-22T18:57:51.997" v="2577" actId="26606"/>
          <ac:spMkLst>
            <pc:docMk/>
            <pc:sldMk cId="1724992890" sldId="409"/>
            <ac:spMk id="53259" creationId="{08C9B587-E65E-4B52-B37C-ABEBB6E87928}"/>
          </ac:spMkLst>
        </pc:spChg>
        <pc:picChg chg="add mod">
          <ac:chgData name="yaneke sailsman" userId="2d9c36fb130eb283" providerId="LiveId" clId="{2E7052B1-D53E-48A5-8A35-22441F47FF95}" dt="2024-01-22T18:57:51.997" v="2577" actId="26606"/>
          <ac:picMkLst>
            <pc:docMk/>
            <pc:sldMk cId="1724992890" sldId="409"/>
            <ac:picMk id="53250" creationId="{1B191B7F-0C70-EE11-78F6-F7D6C7256DBC}"/>
          </ac:picMkLst>
        </pc:picChg>
      </pc:sldChg>
      <pc:sldChg chg="addSp modSp add mod setBg modAnim">
        <pc:chgData name="yaneke sailsman" userId="2d9c36fb130eb283" providerId="LiveId" clId="{2E7052B1-D53E-48A5-8A35-22441F47FF95}" dt="2024-01-22T18:59:11.583" v="2582" actId="26606"/>
        <pc:sldMkLst>
          <pc:docMk/>
          <pc:sldMk cId="199047326" sldId="410"/>
        </pc:sldMkLst>
        <pc:spChg chg="mod">
          <ac:chgData name="yaneke sailsman" userId="2d9c36fb130eb283" providerId="LiveId" clId="{2E7052B1-D53E-48A5-8A35-22441F47FF95}" dt="2024-01-22T18:59:11.583" v="2582" actId="26606"/>
          <ac:spMkLst>
            <pc:docMk/>
            <pc:sldMk cId="199047326" sldId="410"/>
            <ac:spMk id="48130" creationId="{8DDDEB9D-1263-0EBB-BE3D-9DE1703F5B3B}"/>
          </ac:spMkLst>
        </pc:spChg>
        <pc:spChg chg="mod">
          <ac:chgData name="yaneke sailsman" userId="2d9c36fb130eb283" providerId="LiveId" clId="{2E7052B1-D53E-48A5-8A35-22441F47FF95}" dt="2024-01-22T18:59:11.583" v="2582" actId="26606"/>
          <ac:spMkLst>
            <pc:docMk/>
            <pc:sldMk cId="199047326" sldId="410"/>
            <ac:spMk id="48131" creationId="{215900E7-C1ED-39DB-D15B-16A0C261BFEC}"/>
          </ac:spMkLst>
        </pc:spChg>
        <pc:spChg chg="add">
          <ac:chgData name="yaneke sailsman" userId="2d9c36fb130eb283" providerId="LiveId" clId="{2E7052B1-D53E-48A5-8A35-22441F47FF95}" dt="2024-01-22T18:59:11.583" v="2582" actId="26606"/>
          <ac:spMkLst>
            <pc:docMk/>
            <pc:sldMk cId="199047326" sldId="410"/>
            <ac:spMk id="48137" creationId="{F13C74B1-5B17-4795-BED0-7140497B445A}"/>
          </ac:spMkLst>
        </pc:spChg>
        <pc:spChg chg="add">
          <ac:chgData name="yaneke sailsman" userId="2d9c36fb130eb283" providerId="LiveId" clId="{2E7052B1-D53E-48A5-8A35-22441F47FF95}" dt="2024-01-22T18:59:11.583" v="2582" actId="26606"/>
          <ac:spMkLst>
            <pc:docMk/>
            <pc:sldMk cId="199047326" sldId="410"/>
            <ac:spMk id="48139" creationId="{D4974D33-8DC5-464E-8C6D-BE58F0669C17}"/>
          </ac:spMkLst>
        </pc:spChg>
        <pc:picChg chg="add">
          <ac:chgData name="yaneke sailsman" userId="2d9c36fb130eb283" providerId="LiveId" clId="{2E7052B1-D53E-48A5-8A35-22441F47FF95}" dt="2024-01-22T18:59:11.583" v="2582" actId="26606"/>
          <ac:picMkLst>
            <pc:docMk/>
            <pc:sldMk cId="199047326" sldId="410"/>
            <ac:picMk id="48133" creationId="{12D3E91D-56C9-EFBF-1A98-311A90742EF0}"/>
          </ac:picMkLst>
        </pc:picChg>
      </pc:sldChg>
      <pc:sldChg chg="addSp modSp new mod setBg">
        <pc:chgData name="yaneke sailsman" userId="2d9c36fb130eb283" providerId="LiveId" clId="{2E7052B1-D53E-48A5-8A35-22441F47FF95}" dt="2024-01-22T18:59:20.213" v="2583" actId="26606"/>
        <pc:sldMkLst>
          <pc:docMk/>
          <pc:sldMk cId="3899635204" sldId="411"/>
        </pc:sldMkLst>
        <pc:spChg chg="mod">
          <ac:chgData name="yaneke sailsman" userId="2d9c36fb130eb283" providerId="LiveId" clId="{2E7052B1-D53E-48A5-8A35-22441F47FF95}" dt="2024-01-22T18:59:20.213" v="2583" actId="26606"/>
          <ac:spMkLst>
            <pc:docMk/>
            <pc:sldMk cId="3899635204" sldId="411"/>
            <ac:spMk id="2" creationId="{CB9F305F-6ADC-9FFA-4E1F-645E9D5DA951}"/>
          </ac:spMkLst>
        </pc:spChg>
        <pc:spChg chg="mod">
          <ac:chgData name="yaneke sailsman" userId="2d9c36fb130eb283" providerId="LiveId" clId="{2E7052B1-D53E-48A5-8A35-22441F47FF95}" dt="2024-01-22T18:59:20.213" v="2583" actId="26606"/>
          <ac:spMkLst>
            <pc:docMk/>
            <pc:sldMk cId="3899635204" sldId="411"/>
            <ac:spMk id="3" creationId="{58A47B09-3F27-83A5-4351-6D17446119A4}"/>
          </ac:spMkLst>
        </pc:spChg>
        <pc:spChg chg="add">
          <ac:chgData name="yaneke sailsman" userId="2d9c36fb130eb283" providerId="LiveId" clId="{2E7052B1-D53E-48A5-8A35-22441F47FF95}" dt="2024-01-22T18:59:20.213" v="2583" actId="26606"/>
          <ac:spMkLst>
            <pc:docMk/>
            <pc:sldMk cId="3899635204" sldId="411"/>
            <ac:spMk id="9" creationId="{F13C74B1-5B17-4795-BED0-7140497B445A}"/>
          </ac:spMkLst>
        </pc:spChg>
        <pc:spChg chg="add">
          <ac:chgData name="yaneke sailsman" userId="2d9c36fb130eb283" providerId="LiveId" clId="{2E7052B1-D53E-48A5-8A35-22441F47FF95}" dt="2024-01-22T18:59:20.213" v="2583" actId="26606"/>
          <ac:spMkLst>
            <pc:docMk/>
            <pc:sldMk cId="3899635204" sldId="411"/>
            <ac:spMk id="11" creationId="{D4974D33-8DC5-464E-8C6D-BE58F0669C17}"/>
          </ac:spMkLst>
        </pc:spChg>
        <pc:picChg chg="add">
          <ac:chgData name="yaneke sailsman" userId="2d9c36fb130eb283" providerId="LiveId" clId="{2E7052B1-D53E-48A5-8A35-22441F47FF95}" dt="2024-01-22T18:59:20.213" v="2583" actId="26606"/>
          <ac:picMkLst>
            <pc:docMk/>
            <pc:sldMk cId="3899635204" sldId="411"/>
            <ac:picMk id="5" creationId="{AC24802E-0B80-8E24-CA4B-38279FF98FC8}"/>
          </ac:picMkLst>
        </pc:picChg>
      </pc:sldChg>
      <pc:sldChg chg="addSp modSp new mod setBg">
        <pc:chgData name="yaneke sailsman" userId="2d9c36fb130eb283" providerId="LiveId" clId="{2E7052B1-D53E-48A5-8A35-22441F47FF95}" dt="2024-01-22T18:59:29.654" v="2584" actId="26606"/>
        <pc:sldMkLst>
          <pc:docMk/>
          <pc:sldMk cId="1351073100" sldId="412"/>
        </pc:sldMkLst>
        <pc:spChg chg="mod">
          <ac:chgData name="yaneke sailsman" userId="2d9c36fb130eb283" providerId="LiveId" clId="{2E7052B1-D53E-48A5-8A35-22441F47FF95}" dt="2024-01-22T18:59:29.654" v="2584" actId="26606"/>
          <ac:spMkLst>
            <pc:docMk/>
            <pc:sldMk cId="1351073100" sldId="412"/>
            <ac:spMk id="2" creationId="{95911132-7370-F9B9-8440-CAE73390B741}"/>
          </ac:spMkLst>
        </pc:spChg>
        <pc:spChg chg="mod">
          <ac:chgData name="yaneke sailsman" userId="2d9c36fb130eb283" providerId="LiveId" clId="{2E7052B1-D53E-48A5-8A35-22441F47FF95}" dt="2024-01-22T18:59:29.654" v="2584" actId="26606"/>
          <ac:spMkLst>
            <pc:docMk/>
            <pc:sldMk cId="1351073100" sldId="412"/>
            <ac:spMk id="3" creationId="{8440216F-2AC9-EA04-A6F3-22AB638D2AD4}"/>
          </ac:spMkLst>
        </pc:spChg>
        <pc:spChg chg="add">
          <ac:chgData name="yaneke sailsman" userId="2d9c36fb130eb283" providerId="LiveId" clId="{2E7052B1-D53E-48A5-8A35-22441F47FF95}" dt="2024-01-22T18:59:29.654" v="2584" actId="26606"/>
          <ac:spMkLst>
            <pc:docMk/>
            <pc:sldMk cId="1351073100" sldId="412"/>
            <ac:spMk id="9" creationId="{C0763A76-9F1C-4FC5-82B7-DD475DA461B2}"/>
          </ac:spMkLst>
        </pc:spChg>
        <pc:spChg chg="add">
          <ac:chgData name="yaneke sailsman" userId="2d9c36fb130eb283" providerId="LiveId" clId="{2E7052B1-D53E-48A5-8A35-22441F47FF95}" dt="2024-01-22T18:59:29.654" v="2584" actId="26606"/>
          <ac:spMkLst>
            <pc:docMk/>
            <pc:sldMk cId="1351073100" sldId="412"/>
            <ac:spMk id="11" creationId="{E81BF4F6-F2CF-4984-9D14-D6966D92F99F}"/>
          </ac:spMkLst>
        </pc:spChg>
        <pc:picChg chg="add">
          <ac:chgData name="yaneke sailsman" userId="2d9c36fb130eb283" providerId="LiveId" clId="{2E7052B1-D53E-48A5-8A35-22441F47FF95}" dt="2024-01-22T18:59:29.654" v="2584" actId="26606"/>
          <ac:picMkLst>
            <pc:docMk/>
            <pc:sldMk cId="1351073100" sldId="412"/>
            <ac:picMk id="5" creationId="{22A1BFA3-246F-EC9A-0B7E-A4DBB411E9C6}"/>
          </ac:picMkLst>
        </pc:picChg>
      </pc:sldChg>
      <pc:sldChg chg="addSp modSp new mod ord setBg addAnim">
        <pc:chgData name="yaneke sailsman" userId="2d9c36fb130eb283" providerId="LiveId" clId="{2E7052B1-D53E-48A5-8A35-22441F47FF95}" dt="2024-01-22T18:59:01.826" v="2581"/>
        <pc:sldMkLst>
          <pc:docMk/>
          <pc:sldMk cId="983712512" sldId="413"/>
        </pc:sldMkLst>
        <pc:spChg chg="mod">
          <ac:chgData name="yaneke sailsman" userId="2d9c36fb130eb283" providerId="LiveId" clId="{2E7052B1-D53E-48A5-8A35-22441F47FF95}" dt="2024-01-22T18:59:01.826" v="2580" actId="26606"/>
          <ac:spMkLst>
            <pc:docMk/>
            <pc:sldMk cId="983712512" sldId="413"/>
            <ac:spMk id="2" creationId="{4426629E-C79D-E7FF-22FC-C4802A0AD594}"/>
          </ac:spMkLst>
        </pc:spChg>
        <pc:spChg chg="add">
          <ac:chgData name="yaneke sailsman" userId="2d9c36fb130eb283" providerId="LiveId" clId="{2E7052B1-D53E-48A5-8A35-22441F47FF95}" dt="2024-01-22T18:59:01.826" v="2580" actId="26606"/>
          <ac:spMkLst>
            <pc:docMk/>
            <pc:sldMk cId="983712512" sldId="413"/>
            <ac:spMk id="8" creationId="{B6924B03-77BD-EAE3-2854-43363FF8E6BB}"/>
          </ac:spMkLst>
        </pc:spChg>
        <pc:spChg chg="add">
          <ac:chgData name="yaneke sailsman" userId="2d9c36fb130eb283" providerId="LiveId" clId="{2E7052B1-D53E-48A5-8A35-22441F47FF95}" dt="2024-01-22T18:59:01.826" v="2580" actId="26606"/>
          <ac:spMkLst>
            <pc:docMk/>
            <pc:sldMk cId="983712512" sldId="413"/>
            <ac:spMk id="10" creationId="{4D60F200-5EB0-B223-2439-C96C67F0FEE1}"/>
          </ac:spMkLst>
        </pc:spChg>
        <pc:spChg chg="add">
          <ac:chgData name="yaneke sailsman" userId="2d9c36fb130eb283" providerId="LiveId" clId="{2E7052B1-D53E-48A5-8A35-22441F47FF95}" dt="2024-01-22T18:59:01.826" v="2580" actId="26606"/>
          <ac:spMkLst>
            <pc:docMk/>
            <pc:sldMk cId="983712512" sldId="413"/>
            <ac:spMk id="12" creationId="{1740453C-744F-DB3A-47EC-15EACE1DC117}"/>
          </ac:spMkLst>
        </pc:spChg>
        <pc:spChg chg="add">
          <ac:chgData name="yaneke sailsman" userId="2d9c36fb130eb283" providerId="LiveId" clId="{2E7052B1-D53E-48A5-8A35-22441F47FF95}" dt="2024-01-22T18:59:01.826" v="2580" actId="26606"/>
          <ac:spMkLst>
            <pc:docMk/>
            <pc:sldMk cId="983712512" sldId="413"/>
            <ac:spMk id="14" creationId="{01EB5855-8EB7-1AE5-9030-5D0AA3C1AF4B}"/>
          </ac:spMkLst>
        </pc:spChg>
        <pc:picChg chg="add">
          <ac:chgData name="yaneke sailsman" userId="2d9c36fb130eb283" providerId="LiveId" clId="{2E7052B1-D53E-48A5-8A35-22441F47FF95}" dt="2024-01-22T18:59:01.826" v="2580" actId="26606"/>
          <ac:picMkLst>
            <pc:docMk/>
            <pc:sldMk cId="983712512" sldId="413"/>
            <ac:picMk id="4" creationId="{5C0DAD6D-9306-F3A3-9F3F-A305C0F24B01}"/>
          </ac:picMkLst>
        </pc:picChg>
      </pc:sldChg>
      <pc:sldChg chg="addSp modSp new mod setBg addAnim">
        <pc:chgData name="yaneke sailsman" userId="2d9c36fb130eb283" providerId="LiveId" clId="{2E7052B1-D53E-48A5-8A35-22441F47FF95}" dt="2024-01-22T19:00:36.923" v="2589"/>
        <pc:sldMkLst>
          <pc:docMk/>
          <pc:sldMk cId="2442587030" sldId="414"/>
        </pc:sldMkLst>
        <pc:spChg chg="mod">
          <ac:chgData name="yaneke sailsman" userId="2d9c36fb130eb283" providerId="LiveId" clId="{2E7052B1-D53E-48A5-8A35-22441F47FF95}" dt="2024-01-22T19:00:36.905" v="2588" actId="26606"/>
          <ac:spMkLst>
            <pc:docMk/>
            <pc:sldMk cId="2442587030" sldId="414"/>
            <ac:spMk id="2" creationId="{E77B6337-0F7C-F16B-EE6A-5E7E0535EED2}"/>
          </ac:spMkLst>
        </pc:spChg>
        <pc:spChg chg="mod">
          <ac:chgData name="yaneke sailsman" userId="2d9c36fb130eb283" providerId="LiveId" clId="{2E7052B1-D53E-48A5-8A35-22441F47FF95}" dt="2024-01-22T19:00:36.905" v="2588" actId="26606"/>
          <ac:spMkLst>
            <pc:docMk/>
            <pc:sldMk cId="2442587030" sldId="414"/>
            <ac:spMk id="3" creationId="{83FF3EEE-F3FB-3150-5245-D40E2C0259AD}"/>
          </ac:spMkLst>
        </pc:spChg>
        <pc:spChg chg="add">
          <ac:chgData name="yaneke sailsman" userId="2d9c36fb130eb283" providerId="LiveId" clId="{2E7052B1-D53E-48A5-8A35-22441F47FF95}" dt="2024-01-22T19:00:36.905" v="2588" actId="26606"/>
          <ac:spMkLst>
            <pc:docMk/>
            <pc:sldMk cId="2442587030" sldId="414"/>
            <ac:spMk id="9" creationId="{F13C74B1-5B17-4795-BED0-7140497B445A}"/>
          </ac:spMkLst>
        </pc:spChg>
        <pc:spChg chg="add">
          <ac:chgData name="yaneke sailsman" userId="2d9c36fb130eb283" providerId="LiveId" clId="{2E7052B1-D53E-48A5-8A35-22441F47FF95}" dt="2024-01-22T19:00:36.905" v="2588" actId="26606"/>
          <ac:spMkLst>
            <pc:docMk/>
            <pc:sldMk cId="2442587030" sldId="414"/>
            <ac:spMk id="11" creationId="{D4974D33-8DC5-464E-8C6D-BE58F0669C17}"/>
          </ac:spMkLst>
        </pc:spChg>
        <pc:picChg chg="add">
          <ac:chgData name="yaneke sailsman" userId="2d9c36fb130eb283" providerId="LiveId" clId="{2E7052B1-D53E-48A5-8A35-22441F47FF95}" dt="2024-01-22T19:00:36.905" v="2588" actId="26606"/>
          <ac:picMkLst>
            <pc:docMk/>
            <pc:sldMk cId="2442587030" sldId="414"/>
            <ac:picMk id="5" creationId="{DA929067-27FA-D688-6120-04BB07043740}"/>
          </ac:picMkLst>
        </pc:picChg>
      </pc:sldChg>
      <pc:sldChg chg="addSp delSp modSp new mod setBg">
        <pc:chgData name="yaneke sailsman" userId="2d9c36fb130eb283" providerId="LiveId" clId="{2E7052B1-D53E-48A5-8A35-22441F47FF95}" dt="2024-01-22T17:18:44.869" v="1439" actId="26606"/>
        <pc:sldMkLst>
          <pc:docMk/>
          <pc:sldMk cId="2182582056" sldId="415"/>
        </pc:sldMkLst>
        <pc:spChg chg="del">
          <ac:chgData name="yaneke sailsman" userId="2d9c36fb130eb283" providerId="LiveId" clId="{2E7052B1-D53E-48A5-8A35-22441F47FF95}" dt="2024-01-22T17:18:44.869" v="1439" actId="26606"/>
          <ac:spMkLst>
            <pc:docMk/>
            <pc:sldMk cId="2182582056" sldId="415"/>
            <ac:spMk id="2" creationId="{8F9C9A39-4B16-BBBA-A15C-14E01ED7F248}"/>
          </ac:spMkLst>
        </pc:spChg>
        <pc:spChg chg="del">
          <ac:chgData name="yaneke sailsman" userId="2d9c36fb130eb283" providerId="LiveId" clId="{2E7052B1-D53E-48A5-8A35-22441F47FF95}" dt="2024-01-22T17:18:24.878" v="1437"/>
          <ac:spMkLst>
            <pc:docMk/>
            <pc:sldMk cId="2182582056" sldId="415"/>
            <ac:spMk id="3" creationId="{D080BE03-7AB0-D710-CE3D-6D418B1EE9B1}"/>
          </ac:spMkLst>
        </pc:spChg>
        <pc:spChg chg="del">
          <ac:chgData name="yaneke sailsman" userId="2d9c36fb130eb283" providerId="LiveId" clId="{2E7052B1-D53E-48A5-8A35-22441F47FF95}" dt="2024-01-22T17:18:44.869" v="1439" actId="26606"/>
          <ac:spMkLst>
            <pc:docMk/>
            <pc:sldMk cId="2182582056" sldId="415"/>
            <ac:spMk id="4" creationId="{21A66564-8077-A4EB-FCC6-A24C0B059256}"/>
          </ac:spMkLst>
        </pc:spChg>
        <pc:spChg chg="add">
          <ac:chgData name="yaneke sailsman" userId="2d9c36fb130eb283" providerId="LiveId" clId="{2E7052B1-D53E-48A5-8A35-22441F47FF95}" dt="2024-01-22T17:18:44.869" v="1439" actId="26606"/>
          <ac:spMkLst>
            <pc:docMk/>
            <pc:sldMk cId="2182582056" sldId="415"/>
            <ac:spMk id="10" creationId="{42A4FC2C-047E-45A5-965D-8E1E3BF09BC6}"/>
          </ac:spMkLst>
        </pc:spChg>
        <pc:picChg chg="add mod">
          <ac:chgData name="yaneke sailsman" userId="2d9c36fb130eb283" providerId="LiveId" clId="{2E7052B1-D53E-48A5-8A35-22441F47FF95}" dt="2024-01-22T17:18:44.869" v="1439" actId="26606"/>
          <ac:picMkLst>
            <pc:docMk/>
            <pc:sldMk cId="2182582056" sldId="415"/>
            <ac:picMk id="5" creationId="{9C413814-1BE2-3A28-AF8E-0102E9405958}"/>
          </ac:picMkLst>
        </pc:picChg>
      </pc:sldChg>
      <pc:sldChg chg="modSp add del mod">
        <pc:chgData name="yaneke sailsman" userId="2d9c36fb130eb283" providerId="LiveId" clId="{2E7052B1-D53E-48A5-8A35-22441F47FF95}" dt="2024-01-22T17:33:11.213" v="1740" actId="2696"/>
        <pc:sldMkLst>
          <pc:docMk/>
          <pc:sldMk cId="4100738407" sldId="416"/>
        </pc:sldMkLst>
        <pc:spChg chg="mod">
          <ac:chgData name="yaneke sailsman" userId="2d9c36fb130eb283" providerId="LiveId" clId="{2E7052B1-D53E-48A5-8A35-22441F47FF95}" dt="2024-01-22T17:29:20.513" v="1465" actId="20577"/>
          <ac:spMkLst>
            <pc:docMk/>
            <pc:sldMk cId="4100738407" sldId="416"/>
            <ac:spMk id="2" creationId="{95911132-7370-F9B9-8440-CAE73390B741}"/>
          </ac:spMkLst>
        </pc:spChg>
        <pc:spChg chg="mod">
          <ac:chgData name="yaneke sailsman" userId="2d9c36fb130eb283" providerId="LiveId" clId="{2E7052B1-D53E-48A5-8A35-22441F47FF95}" dt="2024-01-22T17:33:01.423" v="1738" actId="21"/>
          <ac:spMkLst>
            <pc:docMk/>
            <pc:sldMk cId="4100738407" sldId="416"/>
            <ac:spMk id="3" creationId="{8440216F-2AC9-EA04-A6F3-22AB638D2AD4}"/>
          </ac:spMkLst>
        </pc:spChg>
      </pc:sldChg>
      <pc:sldChg chg="addSp delSp modSp new mod setBg setClrOvrMap">
        <pc:chgData name="yaneke sailsman" userId="2d9c36fb130eb283" providerId="LiveId" clId="{2E7052B1-D53E-48A5-8A35-22441F47FF95}" dt="2024-01-22T19:00:24.988" v="2587" actId="26606"/>
        <pc:sldMkLst>
          <pc:docMk/>
          <pc:sldMk cId="3583711068" sldId="417"/>
        </pc:sldMkLst>
        <pc:spChg chg="del">
          <ac:chgData name="yaneke sailsman" userId="2d9c36fb130eb283" providerId="LiveId" clId="{2E7052B1-D53E-48A5-8A35-22441F47FF95}" dt="2024-01-22T17:32:34.770" v="1736"/>
          <ac:spMkLst>
            <pc:docMk/>
            <pc:sldMk cId="3583711068" sldId="417"/>
            <ac:spMk id="2" creationId="{A98539D3-E910-BC79-E8E4-E530E83A0DE7}"/>
          </ac:spMkLst>
        </pc:spChg>
        <pc:spChg chg="mod">
          <ac:chgData name="yaneke sailsman" userId="2d9c36fb130eb283" providerId="LiveId" clId="{2E7052B1-D53E-48A5-8A35-22441F47FF95}" dt="2024-01-22T19:00:24.988" v="2587" actId="26606"/>
          <ac:spMkLst>
            <pc:docMk/>
            <pc:sldMk cId="3583711068" sldId="417"/>
            <ac:spMk id="3" creationId="{2C96808C-3CB8-FFD5-DE92-E9E1C2A59DE6}"/>
          </ac:spMkLst>
        </pc:spChg>
        <pc:spChg chg="mod">
          <ac:chgData name="yaneke sailsman" userId="2d9c36fb130eb283" providerId="LiveId" clId="{2E7052B1-D53E-48A5-8A35-22441F47FF95}" dt="2024-01-22T19:00:24.988" v="2587" actId="26606"/>
          <ac:spMkLst>
            <pc:docMk/>
            <pc:sldMk cId="3583711068" sldId="417"/>
            <ac:spMk id="4" creationId="{09DDA7DC-19B1-2765-80AE-A67DA1A06A75}"/>
          </ac:spMkLst>
        </pc:spChg>
        <pc:spChg chg="add mod ord">
          <ac:chgData name="yaneke sailsman" userId="2d9c36fb130eb283" providerId="LiveId" clId="{2E7052B1-D53E-48A5-8A35-22441F47FF95}" dt="2024-01-22T19:00:24.988" v="2587" actId="26606"/>
          <ac:spMkLst>
            <pc:docMk/>
            <pc:sldMk cId="3583711068" sldId="417"/>
            <ac:spMk id="5" creationId="{FC7603BC-03EF-967F-8D8B-50665F502678}"/>
          </ac:spMkLst>
        </pc:spChg>
        <pc:spChg chg="add del">
          <ac:chgData name="yaneke sailsman" userId="2d9c36fb130eb283" providerId="LiveId" clId="{2E7052B1-D53E-48A5-8A35-22441F47FF95}" dt="2024-01-22T19:00:24.975" v="2586" actId="26606"/>
          <ac:spMkLst>
            <pc:docMk/>
            <pc:sldMk cId="3583711068" sldId="417"/>
            <ac:spMk id="10" creationId="{4FFBEE45-F140-49D5-85EA-C78C24340B23}"/>
          </ac:spMkLst>
        </pc:spChg>
        <pc:spChg chg="add">
          <ac:chgData name="yaneke sailsman" userId="2d9c36fb130eb283" providerId="LiveId" clId="{2E7052B1-D53E-48A5-8A35-22441F47FF95}" dt="2024-01-22T19:00:24.988" v="2587" actId="26606"/>
          <ac:spMkLst>
            <pc:docMk/>
            <pc:sldMk cId="3583711068" sldId="417"/>
            <ac:spMk id="12" creationId="{D8515DC8-3701-44EB-999C-D5402B90C956}"/>
          </ac:spMkLst>
        </pc:spChg>
      </pc:sldChg>
      <pc:sldChg chg="addSp delSp modSp add del mod">
        <pc:chgData name="yaneke sailsman" userId="2d9c36fb130eb283" providerId="LiveId" clId="{2E7052B1-D53E-48A5-8A35-22441F47FF95}" dt="2024-03-18T21:59:28.892" v="2602" actId="26606"/>
        <pc:sldMkLst>
          <pc:docMk/>
          <pc:sldMk cId="3164848927" sldId="418"/>
        </pc:sldMkLst>
        <pc:spChg chg="add mod">
          <ac:chgData name="yaneke sailsman" userId="2d9c36fb130eb283" providerId="LiveId" clId="{2E7052B1-D53E-48A5-8A35-22441F47FF95}" dt="2024-03-18T21:59:28.892" v="2602" actId="26606"/>
          <ac:spMkLst>
            <pc:docMk/>
            <pc:sldMk cId="3164848927" sldId="418"/>
            <ac:spMk id="3" creationId="{CC7029C3-57C4-B6B1-ED89-2E7A52AEF213}"/>
          </ac:spMkLst>
        </pc:spChg>
        <pc:spChg chg="mod">
          <ac:chgData name="yaneke sailsman" userId="2d9c36fb130eb283" providerId="LiveId" clId="{2E7052B1-D53E-48A5-8A35-22441F47FF95}" dt="2024-01-22T17:43:53.747" v="2103" actId="1076"/>
          <ac:spMkLst>
            <pc:docMk/>
            <pc:sldMk cId="3164848927" sldId="418"/>
            <ac:spMk id="4" creationId="{00000000-0000-0000-0000-000000000000}"/>
          </ac:spMkLst>
        </pc:spChg>
        <pc:spChg chg="add del">
          <ac:chgData name="yaneke sailsman" userId="2d9c36fb130eb283" providerId="LiveId" clId="{2E7052B1-D53E-48A5-8A35-22441F47FF95}" dt="2024-03-18T21:59:28.892" v="2602" actId="26606"/>
          <ac:spMkLst>
            <pc:docMk/>
            <pc:sldMk cId="3164848927" sldId="418"/>
            <ac:spMk id="8" creationId="{3B47FC9C-2ED3-4100-A4EF-E8CDFEE106C9}"/>
          </ac:spMkLst>
        </pc:spChg>
        <pc:spChg chg="add del">
          <ac:chgData name="yaneke sailsman" userId="2d9c36fb130eb283" providerId="LiveId" clId="{2E7052B1-D53E-48A5-8A35-22441F47FF95}" dt="2024-03-18T21:59:24.531" v="2599" actId="26606"/>
          <ac:spMkLst>
            <pc:docMk/>
            <pc:sldMk cId="3164848927" sldId="418"/>
            <ac:spMk id="13" creationId="{9B7AD9F6-8CE7-4299-8FC6-328F4DCD3FF9}"/>
          </ac:spMkLst>
        </pc:spChg>
        <pc:spChg chg="add del">
          <ac:chgData name="yaneke sailsman" userId="2d9c36fb130eb283" providerId="LiveId" clId="{2E7052B1-D53E-48A5-8A35-22441F47FF95}" dt="2024-03-18T21:59:24.531" v="2599" actId="26606"/>
          <ac:spMkLst>
            <pc:docMk/>
            <pc:sldMk cId="3164848927" sldId="418"/>
            <ac:spMk id="15" creationId="{82580482-BA80-420A-8A05-C58E97F26B21}"/>
          </ac:spMkLst>
        </pc:spChg>
        <pc:spChg chg="add del">
          <ac:chgData name="yaneke sailsman" userId="2d9c36fb130eb283" providerId="LiveId" clId="{2E7052B1-D53E-48A5-8A35-22441F47FF95}" dt="2024-03-18T21:59:28.883" v="2601" actId="26606"/>
          <ac:spMkLst>
            <pc:docMk/>
            <pc:sldMk cId="3164848927" sldId="418"/>
            <ac:spMk id="17" creationId="{D4771268-CB57-404A-9271-370EB28F6090}"/>
          </ac:spMkLst>
        </pc:spChg>
        <pc:spChg chg="add">
          <ac:chgData name="yaneke sailsman" userId="2d9c36fb130eb283" providerId="LiveId" clId="{2E7052B1-D53E-48A5-8A35-22441F47FF95}" dt="2024-03-18T21:59:28.892" v="2602" actId="26606"/>
          <ac:spMkLst>
            <pc:docMk/>
            <pc:sldMk cId="3164848927" sldId="418"/>
            <ac:spMk id="19" creationId="{C84384FE-1C88-4CAA-8FB8-2313A3AE734D}"/>
          </ac:spMkLst>
        </pc:spChg>
        <pc:spChg chg="add">
          <ac:chgData name="yaneke sailsman" userId="2d9c36fb130eb283" providerId="LiveId" clId="{2E7052B1-D53E-48A5-8A35-22441F47FF95}" dt="2024-03-18T21:59:28.892" v="2602" actId="26606"/>
          <ac:spMkLst>
            <pc:docMk/>
            <pc:sldMk cId="3164848927" sldId="418"/>
            <ac:spMk id="20" creationId="{1DF91F20-B96F-4F77-AC3E-2CDD3BAA10C2}"/>
          </ac:spMkLst>
        </pc:spChg>
        <pc:spChg chg="add">
          <ac:chgData name="yaneke sailsman" userId="2d9c36fb130eb283" providerId="LiveId" clId="{2E7052B1-D53E-48A5-8A35-22441F47FF95}" dt="2024-03-18T21:59:28.892" v="2602" actId="26606"/>
          <ac:spMkLst>
            <pc:docMk/>
            <pc:sldMk cId="3164848927" sldId="418"/>
            <ac:spMk id="21" creationId="{87B6A113-58CD-406C-BCE4-6E1F1F2BE696}"/>
          </ac:spMkLst>
        </pc:spChg>
        <pc:spChg chg="add">
          <ac:chgData name="yaneke sailsman" userId="2d9c36fb130eb283" providerId="LiveId" clId="{2E7052B1-D53E-48A5-8A35-22441F47FF95}" dt="2024-03-18T21:59:28.892" v="2602" actId="26606"/>
          <ac:spMkLst>
            <pc:docMk/>
            <pc:sldMk cId="3164848927" sldId="418"/>
            <ac:spMk id="22" creationId="{C3D487F7-9050-4871-B351-34A72ADB296C}"/>
          </ac:spMkLst>
        </pc:spChg>
        <pc:spChg chg="add">
          <ac:chgData name="yaneke sailsman" userId="2d9c36fb130eb283" providerId="LiveId" clId="{2E7052B1-D53E-48A5-8A35-22441F47FF95}" dt="2024-03-18T21:59:28.892" v="2602" actId="26606"/>
          <ac:spMkLst>
            <pc:docMk/>
            <pc:sldMk cId="3164848927" sldId="418"/>
            <ac:spMk id="23" creationId="{05A1AA86-B7E6-4C02-AA34-F1A25CD4CCBD}"/>
          </ac:spMkLst>
        </pc:spChg>
        <pc:spChg chg="add">
          <ac:chgData name="yaneke sailsman" userId="2d9c36fb130eb283" providerId="LiveId" clId="{2E7052B1-D53E-48A5-8A35-22441F47FF95}" dt="2024-03-18T21:59:28.892" v="2602" actId="26606"/>
          <ac:spMkLst>
            <pc:docMk/>
            <pc:sldMk cId="3164848927" sldId="418"/>
            <ac:spMk id="24" creationId="{F43C27DD-EF6A-4C48-9669-C2970E71A814}"/>
          </ac:spMkLst>
        </pc:spChg>
        <pc:graphicFrameChg chg="add del mod ord modGraphic">
          <ac:chgData name="yaneke sailsman" userId="2d9c36fb130eb283" providerId="LiveId" clId="{2E7052B1-D53E-48A5-8A35-22441F47FF95}" dt="2024-03-18T21:59:07.075" v="2596" actId="478"/>
          <ac:graphicFrameMkLst>
            <pc:docMk/>
            <pc:sldMk cId="3164848927" sldId="418"/>
            <ac:graphicFrameMk id="2" creationId="{38DBCC1E-81C3-0B64-DA92-73FC0C9F7BD7}"/>
          </ac:graphicFrameMkLst>
        </pc:graphicFrameChg>
        <pc:picChg chg="add mod">
          <ac:chgData name="yaneke sailsman" userId="2d9c36fb130eb283" providerId="LiveId" clId="{2E7052B1-D53E-48A5-8A35-22441F47FF95}" dt="2024-03-18T21:59:28.892" v="2602" actId="26606"/>
          <ac:picMkLst>
            <pc:docMk/>
            <pc:sldMk cId="3164848927" sldId="418"/>
            <ac:picMk id="4" creationId="{C61EFEA8-8349-B02C-17F7-7064BB39409F}"/>
          </ac:picMkLst>
        </pc:picChg>
      </pc:sldChg>
      <pc:sldChg chg="addSp delSp modSp new mod ord setBg">
        <pc:chgData name="yaneke sailsman" userId="2d9c36fb130eb283" providerId="LiveId" clId="{2E7052B1-D53E-48A5-8A35-22441F47FF95}" dt="2024-01-22T18:10:28.680" v="2209" actId="26606"/>
        <pc:sldMkLst>
          <pc:docMk/>
          <pc:sldMk cId="2330957270" sldId="419"/>
        </pc:sldMkLst>
        <pc:spChg chg="mod ord">
          <ac:chgData name="yaneke sailsman" userId="2d9c36fb130eb283" providerId="LiveId" clId="{2E7052B1-D53E-48A5-8A35-22441F47FF95}" dt="2024-01-22T18:10:28.680" v="2209" actId="26606"/>
          <ac:spMkLst>
            <pc:docMk/>
            <pc:sldMk cId="2330957270" sldId="419"/>
            <ac:spMk id="2" creationId="{C7430E4D-B79F-67BC-0332-09E39479AA04}"/>
          </ac:spMkLst>
        </pc:spChg>
        <pc:spChg chg="del">
          <ac:chgData name="yaneke sailsman" userId="2d9c36fb130eb283" providerId="LiveId" clId="{2E7052B1-D53E-48A5-8A35-22441F47FF95}" dt="2024-01-22T18:10:16.090" v="2204" actId="931"/>
          <ac:spMkLst>
            <pc:docMk/>
            <pc:sldMk cId="2330957270" sldId="419"/>
            <ac:spMk id="3" creationId="{6BF1CD99-951C-D6B8-3871-83B702FB455D}"/>
          </ac:spMkLst>
        </pc:spChg>
        <pc:spChg chg="mod">
          <ac:chgData name="yaneke sailsman" userId="2d9c36fb130eb283" providerId="LiveId" clId="{2E7052B1-D53E-48A5-8A35-22441F47FF95}" dt="2024-01-22T18:10:28.680" v="2209" actId="26606"/>
          <ac:spMkLst>
            <pc:docMk/>
            <pc:sldMk cId="2330957270" sldId="419"/>
            <ac:spMk id="4" creationId="{B9492DAD-A18C-6FE0-CE54-4AF22A29CE90}"/>
          </ac:spMkLst>
        </pc:spChg>
        <pc:spChg chg="mod">
          <ac:chgData name="yaneke sailsman" userId="2d9c36fb130eb283" providerId="LiveId" clId="{2E7052B1-D53E-48A5-8A35-22441F47FF95}" dt="2024-01-22T17:59:54.022" v="2197"/>
          <ac:spMkLst>
            <pc:docMk/>
            <pc:sldMk cId="2330957270" sldId="419"/>
            <ac:spMk id="6" creationId="{ABAF06D2-4C99-A60C-4AA0-AB6FE017C5ED}"/>
          </ac:spMkLst>
        </pc:spChg>
        <pc:spChg chg="mod">
          <ac:chgData name="yaneke sailsman" userId="2d9c36fb130eb283" providerId="LiveId" clId="{2E7052B1-D53E-48A5-8A35-22441F47FF95}" dt="2024-01-22T17:59:54.022" v="2197"/>
          <ac:spMkLst>
            <pc:docMk/>
            <pc:sldMk cId="2330957270" sldId="419"/>
            <ac:spMk id="7" creationId="{E1A8A894-80FB-CE0F-DD7C-C43CC5EC5C49}"/>
          </ac:spMkLst>
        </pc:spChg>
        <pc:spChg chg="add del">
          <ac:chgData name="yaneke sailsman" userId="2d9c36fb130eb283" providerId="LiveId" clId="{2E7052B1-D53E-48A5-8A35-22441F47FF95}" dt="2024-01-22T18:10:28.680" v="2208" actId="26606"/>
          <ac:spMkLst>
            <pc:docMk/>
            <pc:sldMk cId="2330957270" sldId="419"/>
            <ac:spMk id="14" creationId="{04812C46-200A-4DEB-A05E-3ED6C68C2387}"/>
          </ac:spMkLst>
        </pc:spChg>
        <pc:spChg chg="add del">
          <ac:chgData name="yaneke sailsman" userId="2d9c36fb130eb283" providerId="LiveId" clId="{2E7052B1-D53E-48A5-8A35-22441F47FF95}" dt="2024-01-22T18:10:28.680" v="2208" actId="26606"/>
          <ac:spMkLst>
            <pc:docMk/>
            <pc:sldMk cId="2330957270" sldId="419"/>
            <ac:spMk id="16" creationId="{D1EA859B-E555-4109-94F3-6700E046E008}"/>
          </ac:spMkLst>
        </pc:spChg>
        <pc:spChg chg="add">
          <ac:chgData name="yaneke sailsman" userId="2d9c36fb130eb283" providerId="LiveId" clId="{2E7052B1-D53E-48A5-8A35-22441F47FF95}" dt="2024-01-22T18:10:28.680" v="2209" actId="26606"/>
          <ac:spMkLst>
            <pc:docMk/>
            <pc:sldMk cId="2330957270" sldId="419"/>
            <ac:spMk id="18" creationId="{F13C74B1-5B17-4795-BED0-7140497B445A}"/>
          </ac:spMkLst>
        </pc:spChg>
        <pc:spChg chg="add">
          <ac:chgData name="yaneke sailsman" userId="2d9c36fb130eb283" providerId="LiveId" clId="{2E7052B1-D53E-48A5-8A35-22441F47FF95}" dt="2024-01-22T18:10:28.680" v="2209" actId="26606"/>
          <ac:spMkLst>
            <pc:docMk/>
            <pc:sldMk cId="2330957270" sldId="419"/>
            <ac:spMk id="19" creationId="{D4974D33-8DC5-464E-8C6D-BE58F0669C17}"/>
          </ac:spMkLst>
        </pc:spChg>
        <pc:grpChg chg="add del mod">
          <ac:chgData name="yaneke sailsman" userId="2d9c36fb130eb283" providerId="LiveId" clId="{2E7052B1-D53E-48A5-8A35-22441F47FF95}" dt="2024-01-22T18:00:34.614" v="2203" actId="478"/>
          <ac:grpSpMkLst>
            <pc:docMk/>
            <pc:sldMk cId="2330957270" sldId="419"/>
            <ac:grpSpMk id="5" creationId="{68AEAA61-892D-203A-42DE-93200132D59B}"/>
          </ac:grpSpMkLst>
        </pc:grpChg>
        <pc:picChg chg="add mod ord">
          <ac:chgData name="yaneke sailsman" userId="2d9c36fb130eb283" providerId="LiveId" clId="{2E7052B1-D53E-48A5-8A35-22441F47FF95}" dt="2024-01-22T18:10:28.680" v="2209" actId="26606"/>
          <ac:picMkLst>
            <pc:docMk/>
            <pc:sldMk cId="2330957270" sldId="419"/>
            <ac:picMk id="9" creationId="{7F17B4D7-6D8D-23AC-E845-47D799AE4A5E}"/>
          </ac:picMkLst>
        </pc:picChg>
      </pc:sldChg>
      <pc:sldChg chg="new del">
        <pc:chgData name="yaneke sailsman" userId="2d9c36fb130eb283" providerId="LiveId" clId="{2E7052B1-D53E-48A5-8A35-22441F47FF95}" dt="2024-01-22T18:44:59.949" v="2367" actId="680"/>
        <pc:sldMkLst>
          <pc:docMk/>
          <pc:sldMk cId="190694143" sldId="420"/>
        </pc:sldMkLst>
      </pc:sldChg>
      <pc:sldChg chg="delSp modSp add mod">
        <pc:chgData name="yaneke sailsman" userId="2d9c36fb130eb283" providerId="LiveId" clId="{2E7052B1-D53E-48A5-8A35-22441F47FF95}" dt="2024-01-22T18:47:51.432" v="2517" actId="478"/>
        <pc:sldMkLst>
          <pc:docMk/>
          <pc:sldMk cId="2074436042" sldId="420"/>
        </pc:sldMkLst>
        <pc:spChg chg="del mod">
          <ac:chgData name="yaneke sailsman" userId="2d9c36fb130eb283" providerId="LiveId" clId="{2E7052B1-D53E-48A5-8A35-22441F47FF95}" dt="2024-01-22T18:47:51.432" v="2517" actId="478"/>
          <ac:spMkLst>
            <pc:docMk/>
            <pc:sldMk cId="2074436042" sldId="420"/>
            <ac:spMk id="35844" creationId="{50256FDD-A9D2-CEB7-21FC-F2211E896823}"/>
          </ac:spMkLst>
        </pc:spChg>
        <pc:graphicFrameChg chg="mod">
          <ac:chgData name="yaneke sailsman" userId="2d9c36fb130eb283" providerId="LiveId" clId="{2E7052B1-D53E-48A5-8A35-22441F47FF95}" dt="2024-01-22T18:47:43.961" v="2515" actId="20577"/>
          <ac:graphicFrameMkLst>
            <pc:docMk/>
            <pc:sldMk cId="2074436042" sldId="420"/>
            <ac:graphicFrameMk id="35861" creationId="{9413CD5A-B014-4C2B-F759-F169329BE67C}"/>
          </ac:graphicFrameMkLst>
        </pc:graphicFrameChg>
      </pc:sldChg>
      <pc:sldChg chg="new del">
        <pc:chgData name="yaneke sailsman" userId="2d9c36fb130eb283" providerId="LiveId" clId="{2E7052B1-D53E-48A5-8A35-22441F47FF95}" dt="2024-02-20T01:36:40.634" v="2594" actId="680"/>
        <pc:sldMkLst>
          <pc:docMk/>
          <pc:sldMk cId="867342769" sldId="421"/>
        </pc:sldMkLst>
      </pc:sldChg>
      <pc:sldChg chg="new">
        <pc:chgData name="yaneke sailsman" userId="2d9c36fb130eb283" providerId="LiveId" clId="{2E7052B1-D53E-48A5-8A35-22441F47FF95}" dt="2024-02-20T02:24:48.687" v="2595" actId="680"/>
        <pc:sldMkLst>
          <pc:docMk/>
          <pc:sldMk cId="3448137664" sldId="421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7ED087-3863-4052-935A-F018F8D778E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BD756B8-D63D-4B6F-A68E-548CC681B511}">
      <dgm:prSet/>
      <dgm:spPr/>
      <dgm:t>
        <a:bodyPr/>
        <a:lstStyle/>
        <a:p>
          <a:pPr>
            <a:defRPr cap="all"/>
          </a:pPr>
          <a:r>
            <a:rPr lang="en-US"/>
            <a:t>Wealth from the plantations</a:t>
          </a:r>
        </a:p>
      </dgm:t>
    </dgm:pt>
    <dgm:pt modelId="{30D66268-B141-4127-A763-F5B23AF43FCF}" type="parTrans" cxnId="{2C6DB333-0767-420B-AAF2-7326ADC409D0}">
      <dgm:prSet/>
      <dgm:spPr/>
      <dgm:t>
        <a:bodyPr/>
        <a:lstStyle/>
        <a:p>
          <a:endParaRPr lang="en-US"/>
        </a:p>
      </dgm:t>
    </dgm:pt>
    <dgm:pt modelId="{F619A31E-BB8A-49A9-AE2B-85AAEDD9F136}" type="sibTrans" cxnId="{2C6DB333-0767-420B-AAF2-7326ADC409D0}">
      <dgm:prSet/>
      <dgm:spPr/>
      <dgm:t>
        <a:bodyPr/>
        <a:lstStyle/>
        <a:p>
          <a:endParaRPr lang="en-US"/>
        </a:p>
      </dgm:t>
    </dgm:pt>
    <dgm:pt modelId="{16951668-AEA1-403B-9A16-DA7DD67E8825}">
      <dgm:prSet/>
      <dgm:spPr/>
      <dgm:t>
        <a:bodyPr/>
        <a:lstStyle/>
        <a:p>
          <a:pPr>
            <a:defRPr cap="all"/>
          </a:pPr>
          <a:r>
            <a:rPr lang="en-US"/>
            <a:t>Seasonality/Climatic conditions of the region/Jamaica</a:t>
          </a:r>
        </a:p>
      </dgm:t>
    </dgm:pt>
    <dgm:pt modelId="{766200B9-E683-4F91-A577-0A3902483E52}" type="parTrans" cxnId="{87D806A8-18F6-4438-8FA7-E60584B3AABB}">
      <dgm:prSet/>
      <dgm:spPr/>
      <dgm:t>
        <a:bodyPr/>
        <a:lstStyle/>
        <a:p>
          <a:endParaRPr lang="en-US"/>
        </a:p>
      </dgm:t>
    </dgm:pt>
    <dgm:pt modelId="{FAB3724A-3CCD-46F4-8964-4E26655FF114}" type="sibTrans" cxnId="{87D806A8-18F6-4438-8FA7-E60584B3AABB}">
      <dgm:prSet/>
      <dgm:spPr/>
      <dgm:t>
        <a:bodyPr/>
        <a:lstStyle/>
        <a:p>
          <a:endParaRPr lang="en-US"/>
        </a:p>
      </dgm:t>
    </dgm:pt>
    <dgm:pt modelId="{6CDBAE2D-625C-42C2-B175-03D5482CE86C}">
      <dgm:prSet/>
      <dgm:spPr/>
      <dgm:t>
        <a:bodyPr/>
        <a:lstStyle/>
        <a:p>
          <a:pPr>
            <a:defRPr cap="all"/>
          </a:pPr>
          <a:r>
            <a:rPr lang="en-US"/>
            <a:t>Triangular Trade Passage </a:t>
          </a:r>
        </a:p>
      </dgm:t>
    </dgm:pt>
    <dgm:pt modelId="{DA047DCC-160A-4C33-B4AC-97359C9F307D}" type="parTrans" cxnId="{039BB6E9-2A2B-4DCB-A9AE-A35D1B5BA568}">
      <dgm:prSet/>
      <dgm:spPr/>
      <dgm:t>
        <a:bodyPr/>
        <a:lstStyle/>
        <a:p>
          <a:endParaRPr lang="en-US"/>
        </a:p>
      </dgm:t>
    </dgm:pt>
    <dgm:pt modelId="{E989CCC1-8E02-428F-B95C-B3D2C1573713}" type="sibTrans" cxnId="{039BB6E9-2A2B-4DCB-A9AE-A35D1B5BA568}">
      <dgm:prSet/>
      <dgm:spPr/>
      <dgm:t>
        <a:bodyPr/>
        <a:lstStyle/>
        <a:p>
          <a:endParaRPr lang="en-US"/>
        </a:p>
      </dgm:t>
    </dgm:pt>
    <dgm:pt modelId="{6D004834-117F-4D32-81CC-4A67D6D5963B}">
      <dgm:prSet/>
      <dgm:spPr/>
      <dgm:t>
        <a:bodyPr/>
        <a:lstStyle/>
        <a:p>
          <a:pPr>
            <a:defRPr cap="all"/>
          </a:pPr>
          <a:r>
            <a:rPr lang="en-US"/>
            <a:t>Need for alternative economic activity to replace sugar</a:t>
          </a:r>
        </a:p>
      </dgm:t>
    </dgm:pt>
    <dgm:pt modelId="{01CB6526-36B9-4E07-ABE8-B7BCFF6F06FE}" type="parTrans" cxnId="{0B4557DD-DAF1-4ED4-AF30-CE98679BD11D}">
      <dgm:prSet/>
      <dgm:spPr/>
      <dgm:t>
        <a:bodyPr/>
        <a:lstStyle/>
        <a:p>
          <a:endParaRPr lang="en-US"/>
        </a:p>
      </dgm:t>
    </dgm:pt>
    <dgm:pt modelId="{0E6B8BA9-EB6B-40D8-A284-BFBB55EF9CF1}" type="sibTrans" cxnId="{0B4557DD-DAF1-4ED4-AF30-CE98679BD11D}">
      <dgm:prSet/>
      <dgm:spPr/>
      <dgm:t>
        <a:bodyPr/>
        <a:lstStyle/>
        <a:p>
          <a:endParaRPr lang="en-US"/>
        </a:p>
      </dgm:t>
    </dgm:pt>
    <dgm:pt modelId="{05D1CE66-5C85-472B-BA70-C1AAB4EDF4D3}" type="pres">
      <dgm:prSet presAssocID="{F87ED087-3863-4052-935A-F018F8D778E9}" presName="root" presStyleCnt="0">
        <dgm:presLayoutVars>
          <dgm:dir/>
          <dgm:resizeHandles val="exact"/>
        </dgm:presLayoutVars>
      </dgm:prSet>
      <dgm:spPr/>
    </dgm:pt>
    <dgm:pt modelId="{7A1B2F4F-5C2D-4301-B07E-A7F7E18A8D97}" type="pres">
      <dgm:prSet presAssocID="{2BD756B8-D63D-4B6F-A68E-548CC681B511}" presName="compNode" presStyleCnt="0"/>
      <dgm:spPr/>
    </dgm:pt>
    <dgm:pt modelId="{3E53E8A3-32E0-456B-90DE-22044267313A}" type="pres">
      <dgm:prSet presAssocID="{2BD756B8-D63D-4B6F-A68E-548CC681B511}" presName="iconBgRect" presStyleLbl="bgShp" presStyleIdx="0" presStyleCnt="4"/>
      <dgm:spPr/>
    </dgm:pt>
    <dgm:pt modelId="{8F9C7B23-C67D-4D4B-A239-05F129D82EC6}" type="pres">
      <dgm:prSet presAssocID="{2BD756B8-D63D-4B6F-A68E-548CC681B51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D61106E9-1F1E-4366-A477-7C0E535A4A42}" type="pres">
      <dgm:prSet presAssocID="{2BD756B8-D63D-4B6F-A68E-548CC681B511}" presName="spaceRect" presStyleCnt="0"/>
      <dgm:spPr/>
    </dgm:pt>
    <dgm:pt modelId="{E4449A0B-770B-419F-A6D6-AF9195F590DB}" type="pres">
      <dgm:prSet presAssocID="{2BD756B8-D63D-4B6F-A68E-548CC681B511}" presName="textRect" presStyleLbl="revTx" presStyleIdx="0" presStyleCnt="4">
        <dgm:presLayoutVars>
          <dgm:chMax val="1"/>
          <dgm:chPref val="1"/>
        </dgm:presLayoutVars>
      </dgm:prSet>
      <dgm:spPr/>
    </dgm:pt>
    <dgm:pt modelId="{1D6E234E-A744-4B7D-ABB5-A0206E30826B}" type="pres">
      <dgm:prSet presAssocID="{F619A31E-BB8A-49A9-AE2B-85AAEDD9F136}" presName="sibTrans" presStyleCnt="0"/>
      <dgm:spPr/>
    </dgm:pt>
    <dgm:pt modelId="{B92837C3-422D-490D-B564-5B2EA369C710}" type="pres">
      <dgm:prSet presAssocID="{16951668-AEA1-403B-9A16-DA7DD67E8825}" presName="compNode" presStyleCnt="0"/>
      <dgm:spPr/>
    </dgm:pt>
    <dgm:pt modelId="{BCC3E31F-5A6E-4306-BB01-039740B12BAD}" type="pres">
      <dgm:prSet presAssocID="{16951668-AEA1-403B-9A16-DA7DD67E8825}" presName="iconBgRect" presStyleLbl="bgShp" presStyleIdx="1" presStyleCnt="4"/>
      <dgm:spPr/>
    </dgm:pt>
    <dgm:pt modelId="{1472CC3F-FC15-43D9-8C82-18095DB924EA}" type="pres">
      <dgm:prSet presAssocID="{16951668-AEA1-403B-9A16-DA7DD67E882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set scene"/>
        </a:ext>
      </dgm:extLst>
    </dgm:pt>
    <dgm:pt modelId="{0AB2536E-C9A0-421A-8CDA-6A9ED047F34D}" type="pres">
      <dgm:prSet presAssocID="{16951668-AEA1-403B-9A16-DA7DD67E8825}" presName="spaceRect" presStyleCnt="0"/>
      <dgm:spPr/>
    </dgm:pt>
    <dgm:pt modelId="{58720D1E-1F4C-4EAF-BAB9-3C8B970371C4}" type="pres">
      <dgm:prSet presAssocID="{16951668-AEA1-403B-9A16-DA7DD67E8825}" presName="textRect" presStyleLbl="revTx" presStyleIdx="1" presStyleCnt="4">
        <dgm:presLayoutVars>
          <dgm:chMax val="1"/>
          <dgm:chPref val="1"/>
        </dgm:presLayoutVars>
      </dgm:prSet>
      <dgm:spPr/>
    </dgm:pt>
    <dgm:pt modelId="{1D286670-51BF-444B-B329-6CD0415CD817}" type="pres">
      <dgm:prSet presAssocID="{FAB3724A-3CCD-46F4-8964-4E26655FF114}" presName="sibTrans" presStyleCnt="0"/>
      <dgm:spPr/>
    </dgm:pt>
    <dgm:pt modelId="{A0BAE92E-2FD0-420E-8D54-6B8B86B91C40}" type="pres">
      <dgm:prSet presAssocID="{6CDBAE2D-625C-42C2-B175-03D5482CE86C}" presName="compNode" presStyleCnt="0"/>
      <dgm:spPr/>
    </dgm:pt>
    <dgm:pt modelId="{0A41C327-3BE7-4529-886C-7A7B18529FE2}" type="pres">
      <dgm:prSet presAssocID="{6CDBAE2D-625C-42C2-B175-03D5482CE86C}" presName="iconBgRect" presStyleLbl="bgShp" presStyleIdx="2" presStyleCnt="4"/>
      <dgm:spPr/>
    </dgm:pt>
    <dgm:pt modelId="{FBCA866E-1014-4BA7-BD26-6E9169B0025D}" type="pres">
      <dgm:prSet presAssocID="{6CDBAE2D-625C-42C2-B175-03D5482CE86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3D46ED69-039A-4E7A-ADF1-E153A9A9CA95}" type="pres">
      <dgm:prSet presAssocID="{6CDBAE2D-625C-42C2-B175-03D5482CE86C}" presName="spaceRect" presStyleCnt="0"/>
      <dgm:spPr/>
    </dgm:pt>
    <dgm:pt modelId="{683052B4-8F96-421F-8A80-BE608DE3D5E1}" type="pres">
      <dgm:prSet presAssocID="{6CDBAE2D-625C-42C2-B175-03D5482CE86C}" presName="textRect" presStyleLbl="revTx" presStyleIdx="2" presStyleCnt="4">
        <dgm:presLayoutVars>
          <dgm:chMax val="1"/>
          <dgm:chPref val="1"/>
        </dgm:presLayoutVars>
      </dgm:prSet>
      <dgm:spPr/>
    </dgm:pt>
    <dgm:pt modelId="{FC09347B-4ED0-4E76-8EB3-D38437BCB566}" type="pres">
      <dgm:prSet presAssocID="{E989CCC1-8E02-428F-B95C-B3D2C1573713}" presName="sibTrans" presStyleCnt="0"/>
      <dgm:spPr/>
    </dgm:pt>
    <dgm:pt modelId="{05B80296-036B-4350-911F-5DBBA3B37E75}" type="pres">
      <dgm:prSet presAssocID="{6D004834-117F-4D32-81CC-4A67D6D5963B}" presName="compNode" presStyleCnt="0"/>
      <dgm:spPr/>
    </dgm:pt>
    <dgm:pt modelId="{422D94F1-77DA-4D20-832F-0C2C1862C164}" type="pres">
      <dgm:prSet presAssocID="{6D004834-117F-4D32-81CC-4A67D6D5963B}" presName="iconBgRect" presStyleLbl="bgShp" presStyleIdx="3" presStyleCnt="4"/>
      <dgm:spPr/>
    </dgm:pt>
    <dgm:pt modelId="{16F5019E-F898-4E80-89CA-1BB19A24C93B}" type="pres">
      <dgm:prSet presAssocID="{6D004834-117F-4D32-81CC-4A67D6D5963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B7D20DDE-F01C-4B4A-A14E-1439AE25712A}" type="pres">
      <dgm:prSet presAssocID="{6D004834-117F-4D32-81CC-4A67D6D5963B}" presName="spaceRect" presStyleCnt="0"/>
      <dgm:spPr/>
    </dgm:pt>
    <dgm:pt modelId="{40ABC559-BBD1-4EE9-9955-F8011A1255E2}" type="pres">
      <dgm:prSet presAssocID="{6D004834-117F-4D32-81CC-4A67D6D5963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EEB6E2F-121B-47FB-AA9E-A847B5BD7025}" type="presOf" srcId="{2BD756B8-D63D-4B6F-A68E-548CC681B511}" destId="{E4449A0B-770B-419F-A6D6-AF9195F590DB}" srcOrd="0" destOrd="0" presId="urn:microsoft.com/office/officeart/2018/5/layout/IconCircleLabelList"/>
    <dgm:cxn modelId="{2C6DB333-0767-420B-AAF2-7326ADC409D0}" srcId="{F87ED087-3863-4052-935A-F018F8D778E9}" destId="{2BD756B8-D63D-4B6F-A68E-548CC681B511}" srcOrd="0" destOrd="0" parTransId="{30D66268-B141-4127-A763-F5B23AF43FCF}" sibTransId="{F619A31E-BB8A-49A9-AE2B-85AAEDD9F136}"/>
    <dgm:cxn modelId="{8F3F9473-4BA2-4CA4-A906-462AE080BFCA}" type="presOf" srcId="{6CDBAE2D-625C-42C2-B175-03D5482CE86C}" destId="{683052B4-8F96-421F-8A80-BE608DE3D5E1}" srcOrd="0" destOrd="0" presId="urn:microsoft.com/office/officeart/2018/5/layout/IconCircleLabelList"/>
    <dgm:cxn modelId="{DE309B84-8AAC-4C6C-8285-D77CC44DED11}" type="presOf" srcId="{6D004834-117F-4D32-81CC-4A67D6D5963B}" destId="{40ABC559-BBD1-4EE9-9955-F8011A1255E2}" srcOrd="0" destOrd="0" presId="urn:microsoft.com/office/officeart/2018/5/layout/IconCircleLabelList"/>
    <dgm:cxn modelId="{87D806A8-18F6-4438-8FA7-E60584B3AABB}" srcId="{F87ED087-3863-4052-935A-F018F8D778E9}" destId="{16951668-AEA1-403B-9A16-DA7DD67E8825}" srcOrd="1" destOrd="0" parTransId="{766200B9-E683-4F91-A577-0A3902483E52}" sibTransId="{FAB3724A-3CCD-46F4-8964-4E26655FF114}"/>
    <dgm:cxn modelId="{0B4557DD-DAF1-4ED4-AF30-CE98679BD11D}" srcId="{F87ED087-3863-4052-935A-F018F8D778E9}" destId="{6D004834-117F-4D32-81CC-4A67D6D5963B}" srcOrd="3" destOrd="0" parTransId="{01CB6526-36B9-4E07-ABE8-B7BCFF6F06FE}" sibTransId="{0E6B8BA9-EB6B-40D8-A284-BFBB55EF9CF1}"/>
    <dgm:cxn modelId="{87B079E7-00C3-4278-8154-323D27BAB312}" type="presOf" srcId="{F87ED087-3863-4052-935A-F018F8D778E9}" destId="{05D1CE66-5C85-472B-BA70-C1AAB4EDF4D3}" srcOrd="0" destOrd="0" presId="urn:microsoft.com/office/officeart/2018/5/layout/IconCircleLabelList"/>
    <dgm:cxn modelId="{039BB6E9-2A2B-4DCB-A9AE-A35D1B5BA568}" srcId="{F87ED087-3863-4052-935A-F018F8D778E9}" destId="{6CDBAE2D-625C-42C2-B175-03D5482CE86C}" srcOrd="2" destOrd="0" parTransId="{DA047DCC-160A-4C33-B4AC-97359C9F307D}" sibTransId="{E989CCC1-8E02-428F-B95C-B3D2C1573713}"/>
    <dgm:cxn modelId="{1CC327F0-EB2C-460E-A45B-89A3E45C62BC}" type="presOf" srcId="{16951668-AEA1-403B-9A16-DA7DD67E8825}" destId="{58720D1E-1F4C-4EAF-BAB9-3C8B970371C4}" srcOrd="0" destOrd="0" presId="urn:microsoft.com/office/officeart/2018/5/layout/IconCircleLabelList"/>
    <dgm:cxn modelId="{9963E7FE-5E79-4BCA-AA4E-77E73BD5767A}" type="presParOf" srcId="{05D1CE66-5C85-472B-BA70-C1AAB4EDF4D3}" destId="{7A1B2F4F-5C2D-4301-B07E-A7F7E18A8D97}" srcOrd="0" destOrd="0" presId="urn:microsoft.com/office/officeart/2018/5/layout/IconCircleLabelList"/>
    <dgm:cxn modelId="{617C646C-E918-4B63-B2AD-8D67AEAE4517}" type="presParOf" srcId="{7A1B2F4F-5C2D-4301-B07E-A7F7E18A8D97}" destId="{3E53E8A3-32E0-456B-90DE-22044267313A}" srcOrd="0" destOrd="0" presId="urn:microsoft.com/office/officeart/2018/5/layout/IconCircleLabelList"/>
    <dgm:cxn modelId="{84DE8837-421C-4289-97B7-D9D1E268257F}" type="presParOf" srcId="{7A1B2F4F-5C2D-4301-B07E-A7F7E18A8D97}" destId="{8F9C7B23-C67D-4D4B-A239-05F129D82EC6}" srcOrd="1" destOrd="0" presId="urn:microsoft.com/office/officeart/2018/5/layout/IconCircleLabelList"/>
    <dgm:cxn modelId="{A272DCB4-91CD-4008-A17C-BC6E9E110594}" type="presParOf" srcId="{7A1B2F4F-5C2D-4301-B07E-A7F7E18A8D97}" destId="{D61106E9-1F1E-4366-A477-7C0E535A4A42}" srcOrd="2" destOrd="0" presId="urn:microsoft.com/office/officeart/2018/5/layout/IconCircleLabelList"/>
    <dgm:cxn modelId="{9399BB1E-FAB9-4BA3-A854-ED7565AA6C94}" type="presParOf" srcId="{7A1B2F4F-5C2D-4301-B07E-A7F7E18A8D97}" destId="{E4449A0B-770B-419F-A6D6-AF9195F590DB}" srcOrd="3" destOrd="0" presId="urn:microsoft.com/office/officeart/2018/5/layout/IconCircleLabelList"/>
    <dgm:cxn modelId="{E30D8785-88F3-463B-8602-39549275C493}" type="presParOf" srcId="{05D1CE66-5C85-472B-BA70-C1AAB4EDF4D3}" destId="{1D6E234E-A744-4B7D-ABB5-A0206E30826B}" srcOrd="1" destOrd="0" presId="urn:microsoft.com/office/officeart/2018/5/layout/IconCircleLabelList"/>
    <dgm:cxn modelId="{5ABC9E56-B7CD-49B5-A65A-C7344D5619CB}" type="presParOf" srcId="{05D1CE66-5C85-472B-BA70-C1AAB4EDF4D3}" destId="{B92837C3-422D-490D-B564-5B2EA369C710}" srcOrd="2" destOrd="0" presId="urn:microsoft.com/office/officeart/2018/5/layout/IconCircleLabelList"/>
    <dgm:cxn modelId="{BBB3BEB8-6257-4E8E-BEF8-C6438D0C5719}" type="presParOf" srcId="{B92837C3-422D-490D-B564-5B2EA369C710}" destId="{BCC3E31F-5A6E-4306-BB01-039740B12BAD}" srcOrd="0" destOrd="0" presId="urn:microsoft.com/office/officeart/2018/5/layout/IconCircleLabelList"/>
    <dgm:cxn modelId="{DA61633C-6876-46ED-83FE-29C789E7808F}" type="presParOf" srcId="{B92837C3-422D-490D-B564-5B2EA369C710}" destId="{1472CC3F-FC15-43D9-8C82-18095DB924EA}" srcOrd="1" destOrd="0" presId="urn:microsoft.com/office/officeart/2018/5/layout/IconCircleLabelList"/>
    <dgm:cxn modelId="{CEE8ABCF-2239-48AA-9162-8E2CB5F85986}" type="presParOf" srcId="{B92837C3-422D-490D-B564-5B2EA369C710}" destId="{0AB2536E-C9A0-421A-8CDA-6A9ED047F34D}" srcOrd="2" destOrd="0" presId="urn:microsoft.com/office/officeart/2018/5/layout/IconCircleLabelList"/>
    <dgm:cxn modelId="{C4CC6B4F-BD78-4CF5-A40C-C0E773A0E894}" type="presParOf" srcId="{B92837C3-422D-490D-B564-5B2EA369C710}" destId="{58720D1E-1F4C-4EAF-BAB9-3C8B970371C4}" srcOrd="3" destOrd="0" presId="urn:microsoft.com/office/officeart/2018/5/layout/IconCircleLabelList"/>
    <dgm:cxn modelId="{79041222-1520-488B-B997-EA06CDC2D363}" type="presParOf" srcId="{05D1CE66-5C85-472B-BA70-C1AAB4EDF4D3}" destId="{1D286670-51BF-444B-B329-6CD0415CD817}" srcOrd="3" destOrd="0" presId="urn:microsoft.com/office/officeart/2018/5/layout/IconCircleLabelList"/>
    <dgm:cxn modelId="{DA9456E1-4CA4-41C0-A224-2DB48FB92FEA}" type="presParOf" srcId="{05D1CE66-5C85-472B-BA70-C1AAB4EDF4D3}" destId="{A0BAE92E-2FD0-420E-8D54-6B8B86B91C40}" srcOrd="4" destOrd="0" presId="urn:microsoft.com/office/officeart/2018/5/layout/IconCircleLabelList"/>
    <dgm:cxn modelId="{85D0799D-B872-4701-9479-AE6784D88333}" type="presParOf" srcId="{A0BAE92E-2FD0-420E-8D54-6B8B86B91C40}" destId="{0A41C327-3BE7-4529-886C-7A7B18529FE2}" srcOrd="0" destOrd="0" presId="urn:microsoft.com/office/officeart/2018/5/layout/IconCircleLabelList"/>
    <dgm:cxn modelId="{3152E91E-9C77-4C9B-A5E0-5794ED291B7F}" type="presParOf" srcId="{A0BAE92E-2FD0-420E-8D54-6B8B86B91C40}" destId="{FBCA866E-1014-4BA7-BD26-6E9169B0025D}" srcOrd="1" destOrd="0" presId="urn:microsoft.com/office/officeart/2018/5/layout/IconCircleLabelList"/>
    <dgm:cxn modelId="{3E31ACD2-17A2-4DA2-AB94-0AF2A6E130AE}" type="presParOf" srcId="{A0BAE92E-2FD0-420E-8D54-6B8B86B91C40}" destId="{3D46ED69-039A-4E7A-ADF1-E153A9A9CA95}" srcOrd="2" destOrd="0" presId="urn:microsoft.com/office/officeart/2018/5/layout/IconCircleLabelList"/>
    <dgm:cxn modelId="{98449E68-169F-44EC-B826-2385032FC48A}" type="presParOf" srcId="{A0BAE92E-2FD0-420E-8D54-6B8B86B91C40}" destId="{683052B4-8F96-421F-8A80-BE608DE3D5E1}" srcOrd="3" destOrd="0" presId="urn:microsoft.com/office/officeart/2018/5/layout/IconCircleLabelList"/>
    <dgm:cxn modelId="{2A0618ED-BACE-4454-A521-40B22B8195D5}" type="presParOf" srcId="{05D1CE66-5C85-472B-BA70-C1AAB4EDF4D3}" destId="{FC09347B-4ED0-4E76-8EB3-D38437BCB566}" srcOrd="5" destOrd="0" presId="urn:microsoft.com/office/officeart/2018/5/layout/IconCircleLabelList"/>
    <dgm:cxn modelId="{2E6BA9C6-918B-4354-850C-CA8C3D95FF6A}" type="presParOf" srcId="{05D1CE66-5C85-472B-BA70-C1AAB4EDF4D3}" destId="{05B80296-036B-4350-911F-5DBBA3B37E75}" srcOrd="6" destOrd="0" presId="urn:microsoft.com/office/officeart/2018/5/layout/IconCircleLabelList"/>
    <dgm:cxn modelId="{4E656C8C-AB21-4EFA-9A81-918DEDA9CA8D}" type="presParOf" srcId="{05B80296-036B-4350-911F-5DBBA3B37E75}" destId="{422D94F1-77DA-4D20-832F-0C2C1862C164}" srcOrd="0" destOrd="0" presId="urn:microsoft.com/office/officeart/2018/5/layout/IconCircleLabelList"/>
    <dgm:cxn modelId="{D3613444-6B1A-4307-B415-385D6FFF8FEC}" type="presParOf" srcId="{05B80296-036B-4350-911F-5DBBA3B37E75}" destId="{16F5019E-F898-4E80-89CA-1BB19A24C93B}" srcOrd="1" destOrd="0" presId="urn:microsoft.com/office/officeart/2018/5/layout/IconCircleLabelList"/>
    <dgm:cxn modelId="{AABEAF85-EDB6-40A2-AE0F-CE8C8980A598}" type="presParOf" srcId="{05B80296-036B-4350-911F-5DBBA3B37E75}" destId="{B7D20DDE-F01C-4B4A-A14E-1439AE25712A}" srcOrd="2" destOrd="0" presId="urn:microsoft.com/office/officeart/2018/5/layout/IconCircleLabelList"/>
    <dgm:cxn modelId="{8AECB22F-B408-4648-A6E1-2DE34B2AC961}" type="presParOf" srcId="{05B80296-036B-4350-911F-5DBBA3B37E75}" destId="{40ABC559-BBD1-4EE9-9955-F8011A1255E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4A55CB-37A2-45B0-BCF8-DC6B334F242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9BBB5B8-3011-46D9-BB2B-4531EB182302}">
      <dgm:prSet/>
      <dgm:spPr/>
      <dgm:t>
        <a:bodyPr/>
        <a:lstStyle/>
        <a:p>
          <a:pPr>
            <a:defRPr cap="all"/>
          </a:pPr>
          <a:r>
            <a:rPr lang="en-US"/>
            <a:t>Is a comprised of many elements</a:t>
          </a:r>
        </a:p>
      </dgm:t>
    </dgm:pt>
    <dgm:pt modelId="{00F02F2C-3681-47DC-8DCB-534A12FADFB8}" type="parTrans" cxnId="{68273A2D-425D-4609-B39C-FA83540FF748}">
      <dgm:prSet/>
      <dgm:spPr/>
      <dgm:t>
        <a:bodyPr/>
        <a:lstStyle/>
        <a:p>
          <a:endParaRPr lang="en-US"/>
        </a:p>
      </dgm:t>
    </dgm:pt>
    <dgm:pt modelId="{1CE3B171-DBE4-410F-9F7E-344DB93EF643}" type="sibTrans" cxnId="{68273A2D-425D-4609-B39C-FA83540FF748}">
      <dgm:prSet/>
      <dgm:spPr/>
      <dgm:t>
        <a:bodyPr/>
        <a:lstStyle/>
        <a:p>
          <a:endParaRPr lang="en-US"/>
        </a:p>
      </dgm:t>
    </dgm:pt>
    <dgm:pt modelId="{0230A7DE-60BA-47F0-A00F-B7ED48E9D94D}">
      <dgm:prSet/>
      <dgm:spPr/>
      <dgm:t>
        <a:bodyPr/>
        <a:lstStyle/>
        <a:p>
          <a:pPr>
            <a:defRPr cap="all"/>
          </a:pPr>
          <a:r>
            <a:rPr lang="en-US"/>
            <a:t>Intangible</a:t>
          </a:r>
        </a:p>
      </dgm:t>
    </dgm:pt>
    <dgm:pt modelId="{03B05A87-DD4F-4F5E-B18D-7FBC41801B51}" type="parTrans" cxnId="{82D3F9E5-7A2B-42AC-8C4F-0273DA7C69E6}">
      <dgm:prSet/>
      <dgm:spPr/>
      <dgm:t>
        <a:bodyPr/>
        <a:lstStyle/>
        <a:p>
          <a:endParaRPr lang="en-US"/>
        </a:p>
      </dgm:t>
    </dgm:pt>
    <dgm:pt modelId="{D0939E31-C82D-49F8-B579-64BAC4CA7166}" type="sibTrans" cxnId="{82D3F9E5-7A2B-42AC-8C4F-0273DA7C69E6}">
      <dgm:prSet/>
      <dgm:spPr/>
      <dgm:t>
        <a:bodyPr/>
        <a:lstStyle/>
        <a:p>
          <a:endParaRPr lang="en-US"/>
        </a:p>
      </dgm:t>
    </dgm:pt>
    <dgm:pt modelId="{EB6AEB96-5C37-4E57-B610-B927589FB145}">
      <dgm:prSet/>
      <dgm:spPr/>
      <dgm:t>
        <a:bodyPr/>
        <a:lstStyle/>
        <a:p>
          <a:pPr>
            <a:defRPr cap="all"/>
          </a:pPr>
          <a:r>
            <a:rPr lang="en-US"/>
            <a:t>Perishable</a:t>
          </a:r>
        </a:p>
      </dgm:t>
    </dgm:pt>
    <dgm:pt modelId="{AFFCABBD-30F0-46E1-9C46-7AD0E75F1F7E}" type="parTrans" cxnId="{2BFC40E0-C6E9-41A1-BA50-23E3646BFCE1}">
      <dgm:prSet/>
      <dgm:spPr/>
      <dgm:t>
        <a:bodyPr/>
        <a:lstStyle/>
        <a:p>
          <a:endParaRPr lang="en-US"/>
        </a:p>
      </dgm:t>
    </dgm:pt>
    <dgm:pt modelId="{E0F1666B-BA80-48A7-A950-97046B1ED521}" type="sibTrans" cxnId="{2BFC40E0-C6E9-41A1-BA50-23E3646BFCE1}">
      <dgm:prSet/>
      <dgm:spPr/>
      <dgm:t>
        <a:bodyPr/>
        <a:lstStyle/>
        <a:p>
          <a:endParaRPr lang="en-US"/>
        </a:p>
      </dgm:t>
    </dgm:pt>
    <dgm:pt modelId="{AEAFD15B-6FF2-4AC2-BDF7-F564B9107B14}">
      <dgm:prSet/>
      <dgm:spPr/>
      <dgm:t>
        <a:bodyPr/>
        <a:lstStyle/>
        <a:p>
          <a:pPr>
            <a:defRPr cap="all"/>
          </a:pPr>
          <a:r>
            <a:rPr lang="en-US"/>
            <a:t>Major item of consumer expenditure</a:t>
          </a:r>
        </a:p>
      </dgm:t>
    </dgm:pt>
    <dgm:pt modelId="{64374C99-BDB9-4864-9544-4ED049C3ACCE}" type="parTrans" cxnId="{7888B2ED-CA66-4F4E-86BD-C98C25B6B498}">
      <dgm:prSet/>
      <dgm:spPr/>
      <dgm:t>
        <a:bodyPr/>
        <a:lstStyle/>
        <a:p>
          <a:endParaRPr lang="en-US"/>
        </a:p>
      </dgm:t>
    </dgm:pt>
    <dgm:pt modelId="{9119224D-737F-4E6D-958D-52C66D6C7765}" type="sibTrans" cxnId="{7888B2ED-CA66-4F4E-86BD-C98C25B6B498}">
      <dgm:prSet/>
      <dgm:spPr/>
      <dgm:t>
        <a:bodyPr/>
        <a:lstStyle/>
        <a:p>
          <a:endParaRPr lang="en-US"/>
        </a:p>
      </dgm:t>
    </dgm:pt>
    <dgm:pt modelId="{CD677BA6-4A08-492B-9DE1-1F20D21D1501}" type="pres">
      <dgm:prSet presAssocID="{AB4A55CB-37A2-45B0-BCF8-DC6B334F2429}" presName="root" presStyleCnt="0">
        <dgm:presLayoutVars>
          <dgm:dir/>
          <dgm:resizeHandles val="exact"/>
        </dgm:presLayoutVars>
      </dgm:prSet>
      <dgm:spPr/>
    </dgm:pt>
    <dgm:pt modelId="{CB0F0AC5-D8F1-43E4-A679-868DD46166B4}" type="pres">
      <dgm:prSet presAssocID="{69BBB5B8-3011-46D9-BB2B-4531EB182302}" presName="compNode" presStyleCnt="0"/>
      <dgm:spPr/>
    </dgm:pt>
    <dgm:pt modelId="{3280A15A-3E9D-424E-BD57-E4B824380A43}" type="pres">
      <dgm:prSet presAssocID="{69BBB5B8-3011-46D9-BB2B-4531EB182302}" presName="iconBgRect" presStyleLbl="bgShp" presStyleIdx="0" presStyleCnt="4"/>
      <dgm:spPr/>
    </dgm:pt>
    <dgm:pt modelId="{C608EC70-28A5-4A83-9537-88C6160D7F5B}" type="pres">
      <dgm:prSet presAssocID="{69BBB5B8-3011-46D9-BB2B-4531EB18230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392C134A-06C2-4FB6-8050-4BFE36E4E100}" type="pres">
      <dgm:prSet presAssocID="{69BBB5B8-3011-46D9-BB2B-4531EB182302}" presName="spaceRect" presStyleCnt="0"/>
      <dgm:spPr/>
    </dgm:pt>
    <dgm:pt modelId="{84E8B97C-850B-4AF5-9638-99322C8D04E1}" type="pres">
      <dgm:prSet presAssocID="{69BBB5B8-3011-46D9-BB2B-4531EB182302}" presName="textRect" presStyleLbl="revTx" presStyleIdx="0" presStyleCnt="4">
        <dgm:presLayoutVars>
          <dgm:chMax val="1"/>
          <dgm:chPref val="1"/>
        </dgm:presLayoutVars>
      </dgm:prSet>
      <dgm:spPr/>
    </dgm:pt>
    <dgm:pt modelId="{98FC5EE5-54F2-49E0-ADA3-2B981C63A5AA}" type="pres">
      <dgm:prSet presAssocID="{1CE3B171-DBE4-410F-9F7E-344DB93EF643}" presName="sibTrans" presStyleCnt="0"/>
      <dgm:spPr/>
    </dgm:pt>
    <dgm:pt modelId="{C0ED3D46-5703-444C-AEC5-9FDC0DE24C62}" type="pres">
      <dgm:prSet presAssocID="{0230A7DE-60BA-47F0-A00F-B7ED48E9D94D}" presName="compNode" presStyleCnt="0"/>
      <dgm:spPr/>
    </dgm:pt>
    <dgm:pt modelId="{9668B699-A81F-4ED4-B777-7A8CC6C444C4}" type="pres">
      <dgm:prSet presAssocID="{0230A7DE-60BA-47F0-A00F-B7ED48E9D94D}" presName="iconBgRect" presStyleLbl="bgShp" presStyleIdx="1" presStyleCnt="4"/>
      <dgm:spPr/>
    </dgm:pt>
    <dgm:pt modelId="{8079E500-02D9-42E4-B8E9-C413BD2067FF}" type="pres">
      <dgm:prSet presAssocID="{0230A7DE-60BA-47F0-A00F-B7ED48E9D94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peKnot"/>
        </a:ext>
      </dgm:extLst>
    </dgm:pt>
    <dgm:pt modelId="{37388CB7-9562-48C1-B874-8AB571BF3F7A}" type="pres">
      <dgm:prSet presAssocID="{0230A7DE-60BA-47F0-A00F-B7ED48E9D94D}" presName="spaceRect" presStyleCnt="0"/>
      <dgm:spPr/>
    </dgm:pt>
    <dgm:pt modelId="{9D469186-D810-467B-A822-97B04BCDF9D2}" type="pres">
      <dgm:prSet presAssocID="{0230A7DE-60BA-47F0-A00F-B7ED48E9D94D}" presName="textRect" presStyleLbl="revTx" presStyleIdx="1" presStyleCnt="4">
        <dgm:presLayoutVars>
          <dgm:chMax val="1"/>
          <dgm:chPref val="1"/>
        </dgm:presLayoutVars>
      </dgm:prSet>
      <dgm:spPr/>
    </dgm:pt>
    <dgm:pt modelId="{CADE4F02-84FF-4125-9AEB-D497BA2FB963}" type="pres">
      <dgm:prSet presAssocID="{D0939E31-C82D-49F8-B579-64BAC4CA7166}" presName="sibTrans" presStyleCnt="0"/>
      <dgm:spPr/>
    </dgm:pt>
    <dgm:pt modelId="{3A789DED-5255-42F8-B14A-51D75B98BB54}" type="pres">
      <dgm:prSet presAssocID="{EB6AEB96-5C37-4E57-B610-B927589FB145}" presName="compNode" presStyleCnt="0"/>
      <dgm:spPr/>
    </dgm:pt>
    <dgm:pt modelId="{D0A12FFA-D211-435A-99FA-250FB9F8BAB7}" type="pres">
      <dgm:prSet presAssocID="{EB6AEB96-5C37-4E57-B610-B927589FB145}" presName="iconBgRect" presStyleLbl="bgShp" presStyleIdx="2" presStyleCnt="4"/>
      <dgm:spPr/>
    </dgm:pt>
    <dgm:pt modelId="{EE16EF24-65FB-4CFE-8789-57D29BF9A480}" type="pres">
      <dgm:prSet presAssocID="{EB6AEB96-5C37-4E57-B610-B927589FB14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21E52259-CC1F-4603-B73A-9280E5825E97}" type="pres">
      <dgm:prSet presAssocID="{EB6AEB96-5C37-4E57-B610-B927589FB145}" presName="spaceRect" presStyleCnt="0"/>
      <dgm:spPr/>
    </dgm:pt>
    <dgm:pt modelId="{E9CDF491-3DE2-4B57-9FFD-B85BF74F4DA6}" type="pres">
      <dgm:prSet presAssocID="{EB6AEB96-5C37-4E57-B610-B927589FB145}" presName="textRect" presStyleLbl="revTx" presStyleIdx="2" presStyleCnt="4">
        <dgm:presLayoutVars>
          <dgm:chMax val="1"/>
          <dgm:chPref val="1"/>
        </dgm:presLayoutVars>
      </dgm:prSet>
      <dgm:spPr/>
    </dgm:pt>
    <dgm:pt modelId="{64F5B81D-69E2-456B-8AB5-8B3569C11322}" type="pres">
      <dgm:prSet presAssocID="{E0F1666B-BA80-48A7-A950-97046B1ED521}" presName="sibTrans" presStyleCnt="0"/>
      <dgm:spPr/>
    </dgm:pt>
    <dgm:pt modelId="{E7EF0396-4C87-4680-9C7C-6628F87B2F71}" type="pres">
      <dgm:prSet presAssocID="{AEAFD15B-6FF2-4AC2-BDF7-F564B9107B14}" presName="compNode" presStyleCnt="0"/>
      <dgm:spPr/>
    </dgm:pt>
    <dgm:pt modelId="{2D3DA951-FB46-4364-A7B0-68C3FAE6A109}" type="pres">
      <dgm:prSet presAssocID="{AEAFD15B-6FF2-4AC2-BDF7-F564B9107B14}" presName="iconBgRect" presStyleLbl="bgShp" presStyleIdx="3" presStyleCnt="4"/>
      <dgm:spPr/>
    </dgm:pt>
    <dgm:pt modelId="{16F60E38-AC74-41FE-910A-052B3AB8768E}" type="pres">
      <dgm:prSet presAssocID="{AEAFD15B-6FF2-4AC2-BDF7-F564B9107B1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B8A5C2FC-30D8-45FE-AB12-B0B9031C4898}" type="pres">
      <dgm:prSet presAssocID="{AEAFD15B-6FF2-4AC2-BDF7-F564B9107B14}" presName="spaceRect" presStyleCnt="0"/>
      <dgm:spPr/>
    </dgm:pt>
    <dgm:pt modelId="{C7F6C0DC-7238-4C13-BA8E-92427BABBB4E}" type="pres">
      <dgm:prSet presAssocID="{AEAFD15B-6FF2-4AC2-BDF7-F564B9107B1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D41EE01-E059-48DC-96AC-48AE7BE336D3}" type="presOf" srcId="{0230A7DE-60BA-47F0-A00F-B7ED48E9D94D}" destId="{9D469186-D810-467B-A822-97B04BCDF9D2}" srcOrd="0" destOrd="0" presId="urn:microsoft.com/office/officeart/2018/5/layout/IconCircleLabelList"/>
    <dgm:cxn modelId="{68273A2D-425D-4609-B39C-FA83540FF748}" srcId="{AB4A55CB-37A2-45B0-BCF8-DC6B334F2429}" destId="{69BBB5B8-3011-46D9-BB2B-4531EB182302}" srcOrd="0" destOrd="0" parTransId="{00F02F2C-3681-47DC-8DCB-534A12FADFB8}" sibTransId="{1CE3B171-DBE4-410F-9F7E-344DB93EF643}"/>
    <dgm:cxn modelId="{5B4B7B58-6D35-463D-A1E5-1213A19EB9BF}" type="presOf" srcId="{EB6AEB96-5C37-4E57-B610-B927589FB145}" destId="{E9CDF491-3DE2-4B57-9FFD-B85BF74F4DA6}" srcOrd="0" destOrd="0" presId="urn:microsoft.com/office/officeart/2018/5/layout/IconCircleLabelList"/>
    <dgm:cxn modelId="{9AC271AD-8FDB-49BA-A210-55E82B0A10B4}" type="presOf" srcId="{69BBB5B8-3011-46D9-BB2B-4531EB182302}" destId="{84E8B97C-850B-4AF5-9638-99322C8D04E1}" srcOrd="0" destOrd="0" presId="urn:microsoft.com/office/officeart/2018/5/layout/IconCircleLabelList"/>
    <dgm:cxn modelId="{CF02D3AF-5455-4497-A1FB-96DECABBDAB4}" type="presOf" srcId="{AB4A55CB-37A2-45B0-BCF8-DC6B334F2429}" destId="{CD677BA6-4A08-492B-9DE1-1F20D21D1501}" srcOrd="0" destOrd="0" presId="urn:microsoft.com/office/officeart/2018/5/layout/IconCircleLabelList"/>
    <dgm:cxn modelId="{B6E3FCB9-8C3A-4672-B030-A4A118BE4293}" type="presOf" srcId="{AEAFD15B-6FF2-4AC2-BDF7-F564B9107B14}" destId="{C7F6C0DC-7238-4C13-BA8E-92427BABBB4E}" srcOrd="0" destOrd="0" presId="urn:microsoft.com/office/officeart/2018/5/layout/IconCircleLabelList"/>
    <dgm:cxn modelId="{2BFC40E0-C6E9-41A1-BA50-23E3646BFCE1}" srcId="{AB4A55CB-37A2-45B0-BCF8-DC6B334F2429}" destId="{EB6AEB96-5C37-4E57-B610-B927589FB145}" srcOrd="2" destOrd="0" parTransId="{AFFCABBD-30F0-46E1-9C46-7AD0E75F1F7E}" sibTransId="{E0F1666B-BA80-48A7-A950-97046B1ED521}"/>
    <dgm:cxn modelId="{82D3F9E5-7A2B-42AC-8C4F-0273DA7C69E6}" srcId="{AB4A55CB-37A2-45B0-BCF8-DC6B334F2429}" destId="{0230A7DE-60BA-47F0-A00F-B7ED48E9D94D}" srcOrd="1" destOrd="0" parTransId="{03B05A87-DD4F-4F5E-B18D-7FBC41801B51}" sibTransId="{D0939E31-C82D-49F8-B579-64BAC4CA7166}"/>
    <dgm:cxn modelId="{7888B2ED-CA66-4F4E-86BD-C98C25B6B498}" srcId="{AB4A55CB-37A2-45B0-BCF8-DC6B334F2429}" destId="{AEAFD15B-6FF2-4AC2-BDF7-F564B9107B14}" srcOrd="3" destOrd="0" parTransId="{64374C99-BDB9-4864-9544-4ED049C3ACCE}" sibTransId="{9119224D-737F-4E6D-958D-52C66D6C7765}"/>
    <dgm:cxn modelId="{EC603124-776B-4251-A9EF-0D1164822C1C}" type="presParOf" srcId="{CD677BA6-4A08-492B-9DE1-1F20D21D1501}" destId="{CB0F0AC5-D8F1-43E4-A679-868DD46166B4}" srcOrd="0" destOrd="0" presId="urn:microsoft.com/office/officeart/2018/5/layout/IconCircleLabelList"/>
    <dgm:cxn modelId="{BCC70FC7-7173-47C9-ACAB-631EFF7B8108}" type="presParOf" srcId="{CB0F0AC5-D8F1-43E4-A679-868DD46166B4}" destId="{3280A15A-3E9D-424E-BD57-E4B824380A43}" srcOrd="0" destOrd="0" presId="urn:microsoft.com/office/officeart/2018/5/layout/IconCircleLabelList"/>
    <dgm:cxn modelId="{25CCB031-F6F6-47CD-80C1-56C447BEB8A3}" type="presParOf" srcId="{CB0F0AC5-D8F1-43E4-A679-868DD46166B4}" destId="{C608EC70-28A5-4A83-9537-88C6160D7F5B}" srcOrd="1" destOrd="0" presId="urn:microsoft.com/office/officeart/2018/5/layout/IconCircleLabelList"/>
    <dgm:cxn modelId="{8EC4B936-E14B-406B-A0A6-F9F35D497317}" type="presParOf" srcId="{CB0F0AC5-D8F1-43E4-A679-868DD46166B4}" destId="{392C134A-06C2-4FB6-8050-4BFE36E4E100}" srcOrd="2" destOrd="0" presId="urn:microsoft.com/office/officeart/2018/5/layout/IconCircleLabelList"/>
    <dgm:cxn modelId="{2E99E495-9BC0-4D77-BD3E-4F786F134BB5}" type="presParOf" srcId="{CB0F0AC5-D8F1-43E4-A679-868DD46166B4}" destId="{84E8B97C-850B-4AF5-9638-99322C8D04E1}" srcOrd="3" destOrd="0" presId="urn:microsoft.com/office/officeart/2018/5/layout/IconCircleLabelList"/>
    <dgm:cxn modelId="{C7C441B0-21E2-4759-A666-1A8C2606B4C9}" type="presParOf" srcId="{CD677BA6-4A08-492B-9DE1-1F20D21D1501}" destId="{98FC5EE5-54F2-49E0-ADA3-2B981C63A5AA}" srcOrd="1" destOrd="0" presId="urn:microsoft.com/office/officeart/2018/5/layout/IconCircleLabelList"/>
    <dgm:cxn modelId="{FF59F8EB-E47F-4823-A486-01E914B8A603}" type="presParOf" srcId="{CD677BA6-4A08-492B-9DE1-1F20D21D1501}" destId="{C0ED3D46-5703-444C-AEC5-9FDC0DE24C62}" srcOrd="2" destOrd="0" presId="urn:microsoft.com/office/officeart/2018/5/layout/IconCircleLabelList"/>
    <dgm:cxn modelId="{709F0FA7-28E5-45BA-80A4-C2DC1EB548D0}" type="presParOf" srcId="{C0ED3D46-5703-444C-AEC5-9FDC0DE24C62}" destId="{9668B699-A81F-4ED4-B777-7A8CC6C444C4}" srcOrd="0" destOrd="0" presId="urn:microsoft.com/office/officeart/2018/5/layout/IconCircleLabelList"/>
    <dgm:cxn modelId="{AD51B958-E1DD-4C1A-B6D5-5DC6CC84B0D4}" type="presParOf" srcId="{C0ED3D46-5703-444C-AEC5-9FDC0DE24C62}" destId="{8079E500-02D9-42E4-B8E9-C413BD2067FF}" srcOrd="1" destOrd="0" presId="urn:microsoft.com/office/officeart/2018/5/layout/IconCircleLabelList"/>
    <dgm:cxn modelId="{B02799F1-A523-43D3-95A2-88AA6762F83B}" type="presParOf" srcId="{C0ED3D46-5703-444C-AEC5-9FDC0DE24C62}" destId="{37388CB7-9562-48C1-B874-8AB571BF3F7A}" srcOrd="2" destOrd="0" presId="urn:microsoft.com/office/officeart/2018/5/layout/IconCircleLabelList"/>
    <dgm:cxn modelId="{67B49977-F6B6-41B5-A8D6-503E8B9062B7}" type="presParOf" srcId="{C0ED3D46-5703-444C-AEC5-9FDC0DE24C62}" destId="{9D469186-D810-467B-A822-97B04BCDF9D2}" srcOrd="3" destOrd="0" presId="urn:microsoft.com/office/officeart/2018/5/layout/IconCircleLabelList"/>
    <dgm:cxn modelId="{1BC662FE-EC2B-4BAB-97C1-559A6EC90F9E}" type="presParOf" srcId="{CD677BA6-4A08-492B-9DE1-1F20D21D1501}" destId="{CADE4F02-84FF-4125-9AEB-D497BA2FB963}" srcOrd="3" destOrd="0" presId="urn:microsoft.com/office/officeart/2018/5/layout/IconCircleLabelList"/>
    <dgm:cxn modelId="{AC41BF72-47B1-422F-B017-6AA1BBE47B6F}" type="presParOf" srcId="{CD677BA6-4A08-492B-9DE1-1F20D21D1501}" destId="{3A789DED-5255-42F8-B14A-51D75B98BB54}" srcOrd="4" destOrd="0" presId="urn:microsoft.com/office/officeart/2018/5/layout/IconCircleLabelList"/>
    <dgm:cxn modelId="{8AB988F9-D97A-4180-AD74-869C4DDABDD1}" type="presParOf" srcId="{3A789DED-5255-42F8-B14A-51D75B98BB54}" destId="{D0A12FFA-D211-435A-99FA-250FB9F8BAB7}" srcOrd="0" destOrd="0" presId="urn:microsoft.com/office/officeart/2018/5/layout/IconCircleLabelList"/>
    <dgm:cxn modelId="{4B32D214-BEF2-4402-956F-995593C4EBAC}" type="presParOf" srcId="{3A789DED-5255-42F8-B14A-51D75B98BB54}" destId="{EE16EF24-65FB-4CFE-8789-57D29BF9A480}" srcOrd="1" destOrd="0" presId="urn:microsoft.com/office/officeart/2018/5/layout/IconCircleLabelList"/>
    <dgm:cxn modelId="{9189E2C3-78F7-4F25-BA9F-0B09B7F9FB1D}" type="presParOf" srcId="{3A789DED-5255-42F8-B14A-51D75B98BB54}" destId="{21E52259-CC1F-4603-B73A-9280E5825E97}" srcOrd="2" destOrd="0" presId="urn:microsoft.com/office/officeart/2018/5/layout/IconCircleLabelList"/>
    <dgm:cxn modelId="{EF5F186B-3316-4E7E-869A-0C484BCE3CA2}" type="presParOf" srcId="{3A789DED-5255-42F8-B14A-51D75B98BB54}" destId="{E9CDF491-3DE2-4B57-9FFD-B85BF74F4DA6}" srcOrd="3" destOrd="0" presId="urn:microsoft.com/office/officeart/2018/5/layout/IconCircleLabelList"/>
    <dgm:cxn modelId="{5C2C35EA-0710-473A-93BE-7FB811C45B92}" type="presParOf" srcId="{CD677BA6-4A08-492B-9DE1-1F20D21D1501}" destId="{64F5B81D-69E2-456B-8AB5-8B3569C11322}" srcOrd="5" destOrd="0" presId="urn:microsoft.com/office/officeart/2018/5/layout/IconCircleLabelList"/>
    <dgm:cxn modelId="{18391403-5C8D-4760-AF24-A331384F9412}" type="presParOf" srcId="{CD677BA6-4A08-492B-9DE1-1F20D21D1501}" destId="{E7EF0396-4C87-4680-9C7C-6628F87B2F71}" srcOrd="6" destOrd="0" presId="urn:microsoft.com/office/officeart/2018/5/layout/IconCircleLabelList"/>
    <dgm:cxn modelId="{A3935AC8-2BF8-4787-9844-0646C07BBBF9}" type="presParOf" srcId="{E7EF0396-4C87-4680-9C7C-6628F87B2F71}" destId="{2D3DA951-FB46-4364-A7B0-68C3FAE6A109}" srcOrd="0" destOrd="0" presId="urn:microsoft.com/office/officeart/2018/5/layout/IconCircleLabelList"/>
    <dgm:cxn modelId="{4DEAD1F0-7D3D-4FAD-B44A-637DBF58D7E5}" type="presParOf" srcId="{E7EF0396-4C87-4680-9C7C-6628F87B2F71}" destId="{16F60E38-AC74-41FE-910A-052B3AB8768E}" srcOrd="1" destOrd="0" presId="urn:microsoft.com/office/officeart/2018/5/layout/IconCircleLabelList"/>
    <dgm:cxn modelId="{287397FE-E2C1-43B6-970D-755CB9E9F2A5}" type="presParOf" srcId="{E7EF0396-4C87-4680-9C7C-6628F87B2F71}" destId="{B8A5C2FC-30D8-45FE-AB12-B0B9031C4898}" srcOrd="2" destOrd="0" presId="urn:microsoft.com/office/officeart/2018/5/layout/IconCircleLabelList"/>
    <dgm:cxn modelId="{D3F00FE2-AEFA-4D7E-AABB-7396862E0B18}" type="presParOf" srcId="{E7EF0396-4C87-4680-9C7C-6628F87B2F71}" destId="{C7F6C0DC-7238-4C13-BA8E-92427BABBB4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4A55CB-37A2-45B0-BCF8-DC6B334F242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9BBB5B8-3011-46D9-BB2B-4531EB18230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Visitor moves to the product</a:t>
          </a:r>
        </a:p>
      </dgm:t>
    </dgm:pt>
    <dgm:pt modelId="{00F02F2C-3681-47DC-8DCB-534A12FADFB8}" type="parTrans" cxnId="{68273A2D-425D-4609-B39C-FA83540FF748}">
      <dgm:prSet/>
      <dgm:spPr/>
      <dgm:t>
        <a:bodyPr/>
        <a:lstStyle/>
        <a:p>
          <a:endParaRPr lang="en-US"/>
        </a:p>
      </dgm:t>
    </dgm:pt>
    <dgm:pt modelId="{1CE3B171-DBE4-410F-9F7E-344DB93EF643}" type="sibTrans" cxnId="{68273A2D-425D-4609-B39C-FA83540FF748}">
      <dgm:prSet/>
      <dgm:spPr/>
      <dgm:t>
        <a:bodyPr/>
        <a:lstStyle/>
        <a:p>
          <a:endParaRPr lang="en-US"/>
        </a:p>
      </dgm:t>
    </dgm:pt>
    <dgm:pt modelId="{0230A7DE-60BA-47F0-A00F-B7ED48E9D94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 err="1"/>
            <a:t>Subejectively</a:t>
          </a:r>
          <a:r>
            <a:rPr lang="en-US" dirty="0"/>
            <a:t> consumed</a:t>
          </a:r>
        </a:p>
      </dgm:t>
    </dgm:pt>
    <dgm:pt modelId="{03B05A87-DD4F-4F5E-B18D-7FBC41801B51}" type="parTrans" cxnId="{82D3F9E5-7A2B-42AC-8C4F-0273DA7C69E6}">
      <dgm:prSet/>
      <dgm:spPr/>
      <dgm:t>
        <a:bodyPr/>
        <a:lstStyle/>
        <a:p>
          <a:endParaRPr lang="en-US"/>
        </a:p>
      </dgm:t>
    </dgm:pt>
    <dgm:pt modelId="{D0939E31-C82D-49F8-B579-64BAC4CA7166}" type="sibTrans" cxnId="{82D3F9E5-7A2B-42AC-8C4F-0273DA7C69E6}">
      <dgm:prSet/>
      <dgm:spPr/>
      <dgm:t>
        <a:bodyPr/>
        <a:lstStyle/>
        <a:p>
          <a:endParaRPr lang="en-US"/>
        </a:p>
      </dgm:t>
    </dgm:pt>
    <dgm:pt modelId="{AEAFD15B-6FF2-4AC2-BDF7-F564B9107B1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Visitor expectation buildup of product</a:t>
          </a:r>
        </a:p>
      </dgm:t>
    </dgm:pt>
    <dgm:pt modelId="{64374C99-BDB9-4864-9544-4ED049C3ACCE}" type="parTrans" cxnId="{7888B2ED-CA66-4F4E-86BD-C98C25B6B498}">
      <dgm:prSet/>
      <dgm:spPr/>
      <dgm:t>
        <a:bodyPr/>
        <a:lstStyle/>
        <a:p>
          <a:endParaRPr lang="en-US"/>
        </a:p>
      </dgm:t>
    </dgm:pt>
    <dgm:pt modelId="{9119224D-737F-4E6D-958D-52C66D6C7765}" type="sibTrans" cxnId="{7888B2ED-CA66-4F4E-86BD-C98C25B6B498}">
      <dgm:prSet/>
      <dgm:spPr/>
      <dgm:t>
        <a:bodyPr/>
        <a:lstStyle/>
        <a:p>
          <a:endParaRPr lang="en-US"/>
        </a:p>
      </dgm:t>
    </dgm:pt>
    <dgm:pt modelId="{CD677BA6-4A08-492B-9DE1-1F20D21D1501}" type="pres">
      <dgm:prSet presAssocID="{AB4A55CB-37A2-45B0-BCF8-DC6B334F2429}" presName="root" presStyleCnt="0">
        <dgm:presLayoutVars>
          <dgm:dir/>
          <dgm:resizeHandles val="exact"/>
        </dgm:presLayoutVars>
      </dgm:prSet>
      <dgm:spPr/>
    </dgm:pt>
    <dgm:pt modelId="{CB0F0AC5-D8F1-43E4-A679-868DD46166B4}" type="pres">
      <dgm:prSet presAssocID="{69BBB5B8-3011-46D9-BB2B-4531EB182302}" presName="compNode" presStyleCnt="0"/>
      <dgm:spPr/>
    </dgm:pt>
    <dgm:pt modelId="{3280A15A-3E9D-424E-BD57-E4B824380A43}" type="pres">
      <dgm:prSet presAssocID="{69BBB5B8-3011-46D9-BB2B-4531EB182302}" presName="iconBgRect" presStyleLbl="bgShp" presStyleIdx="0" presStyleCnt="3"/>
      <dgm:spPr/>
    </dgm:pt>
    <dgm:pt modelId="{C608EC70-28A5-4A83-9537-88C6160D7F5B}" type="pres">
      <dgm:prSet presAssocID="{69BBB5B8-3011-46D9-BB2B-4531EB18230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392C134A-06C2-4FB6-8050-4BFE36E4E100}" type="pres">
      <dgm:prSet presAssocID="{69BBB5B8-3011-46D9-BB2B-4531EB182302}" presName="spaceRect" presStyleCnt="0"/>
      <dgm:spPr/>
    </dgm:pt>
    <dgm:pt modelId="{84E8B97C-850B-4AF5-9638-99322C8D04E1}" type="pres">
      <dgm:prSet presAssocID="{69BBB5B8-3011-46D9-BB2B-4531EB182302}" presName="textRect" presStyleLbl="revTx" presStyleIdx="0" presStyleCnt="3">
        <dgm:presLayoutVars>
          <dgm:chMax val="1"/>
          <dgm:chPref val="1"/>
        </dgm:presLayoutVars>
      </dgm:prSet>
      <dgm:spPr/>
    </dgm:pt>
    <dgm:pt modelId="{98FC5EE5-54F2-49E0-ADA3-2B981C63A5AA}" type="pres">
      <dgm:prSet presAssocID="{1CE3B171-DBE4-410F-9F7E-344DB93EF643}" presName="sibTrans" presStyleCnt="0"/>
      <dgm:spPr/>
    </dgm:pt>
    <dgm:pt modelId="{C0ED3D46-5703-444C-AEC5-9FDC0DE24C62}" type="pres">
      <dgm:prSet presAssocID="{0230A7DE-60BA-47F0-A00F-B7ED48E9D94D}" presName="compNode" presStyleCnt="0"/>
      <dgm:spPr/>
    </dgm:pt>
    <dgm:pt modelId="{9668B699-A81F-4ED4-B777-7A8CC6C444C4}" type="pres">
      <dgm:prSet presAssocID="{0230A7DE-60BA-47F0-A00F-B7ED48E9D94D}" presName="iconBgRect" presStyleLbl="bgShp" presStyleIdx="1" presStyleCnt="3"/>
      <dgm:spPr/>
    </dgm:pt>
    <dgm:pt modelId="{8079E500-02D9-42E4-B8E9-C413BD2067FF}" type="pres">
      <dgm:prSet presAssocID="{0230A7DE-60BA-47F0-A00F-B7ED48E9D94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peKnot"/>
        </a:ext>
      </dgm:extLst>
    </dgm:pt>
    <dgm:pt modelId="{37388CB7-9562-48C1-B874-8AB571BF3F7A}" type="pres">
      <dgm:prSet presAssocID="{0230A7DE-60BA-47F0-A00F-B7ED48E9D94D}" presName="spaceRect" presStyleCnt="0"/>
      <dgm:spPr/>
    </dgm:pt>
    <dgm:pt modelId="{9D469186-D810-467B-A822-97B04BCDF9D2}" type="pres">
      <dgm:prSet presAssocID="{0230A7DE-60BA-47F0-A00F-B7ED48E9D94D}" presName="textRect" presStyleLbl="revTx" presStyleIdx="1" presStyleCnt="3">
        <dgm:presLayoutVars>
          <dgm:chMax val="1"/>
          <dgm:chPref val="1"/>
        </dgm:presLayoutVars>
      </dgm:prSet>
      <dgm:spPr/>
    </dgm:pt>
    <dgm:pt modelId="{CADE4F02-84FF-4125-9AEB-D497BA2FB963}" type="pres">
      <dgm:prSet presAssocID="{D0939E31-C82D-49F8-B579-64BAC4CA7166}" presName="sibTrans" presStyleCnt="0"/>
      <dgm:spPr/>
    </dgm:pt>
    <dgm:pt modelId="{E7EF0396-4C87-4680-9C7C-6628F87B2F71}" type="pres">
      <dgm:prSet presAssocID="{AEAFD15B-6FF2-4AC2-BDF7-F564B9107B14}" presName="compNode" presStyleCnt="0"/>
      <dgm:spPr/>
    </dgm:pt>
    <dgm:pt modelId="{2D3DA951-FB46-4364-A7B0-68C3FAE6A109}" type="pres">
      <dgm:prSet presAssocID="{AEAFD15B-6FF2-4AC2-BDF7-F564B9107B14}" presName="iconBgRect" presStyleLbl="bgShp" presStyleIdx="2" presStyleCnt="3"/>
      <dgm:spPr/>
    </dgm:pt>
    <dgm:pt modelId="{16F60E38-AC74-41FE-910A-052B3AB8768E}" type="pres">
      <dgm:prSet presAssocID="{AEAFD15B-6FF2-4AC2-BDF7-F564B9107B1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B8A5C2FC-30D8-45FE-AB12-B0B9031C4898}" type="pres">
      <dgm:prSet presAssocID="{AEAFD15B-6FF2-4AC2-BDF7-F564B9107B14}" presName="spaceRect" presStyleCnt="0"/>
      <dgm:spPr/>
    </dgm:pt>
    <dgm:pt modelId="{C7F6C0DC-7238-4C13-BA8E-92427BABBB4E}" type="pres">
      <dgm:prSet presAssocID="{AEAFD15B-6FF2-4AC2-BDF7-F564B9107B1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D41EE01-E059-48DC-96AC-48AE7BE336D3}" type="presOf" srcId="{0230A7DE-60BA-47F0-A00F-B7ED48E9D94D}" destId="{9D469186-D810-467B-A822-97B04BCDF9D2}" srcOrd="0" destOrd="0" presId="urn:microsoft.com/office/officeart/2018/5/layout/IconCircleLabelList"/>
    <dgm:cxn modelId="{68273A2D-425D-4609-B39C-FA83540FF748}" srcId="{AB4A55CB-37A2-45B0-BCF8-DC6B334F2429}" destId="{69BBB5B8-3011-46D9-BB2B-4531EB182302}" srcOrd="0" destOrd="0" parTransId="{00F02F2C-3681-47DC-8DCB-534A12FADFB8}" sibTransId="{1CE3B171-DBE4-410F-9F7E-344DB93EF643}"/>
    <dgm:cxn modelId="{9AC271AD-8FDB-49BA-A210-55E82B0A10B4}" type="presOf" srcId="{69BBB5B8-3011-46D9-BB2B-4531EB182302}" destId="{84E8B97C-850B-4AF5-9638-99322C8D04E1}" srcOrd="0" destOrd="0" presId="urn:microsoft.com/office/officeart/2018/5/layout/IconCircleLabelList"/>
    <dgm:cxn modelId="{CF02D3AF-5455-4497-A1FB-96DECABBDAB4}" type="presOf" srcId="{AB4A55CB-37A2-45B0-BCF8-DC6B334F2429}" destId="{CD677BA6-4A08-492B-9DE1-1F20D21D1501}" srcOrd="0" destOrd="0" presId="urn:microsoft.com/office/officeart/2018/5/layout/IconCircleLabelList"/>
    <dgm:cxn modelId="{B6E3FCB9-8C3A-4672-B030-A4A118BE4293}" type="presOf" srcId="{AEAFD15B-6FF2-4AC2-BDF7-F564B9107B14}" destId="{C7F6C0DC-7238-4C13-BA8E-92427BABBB4E}" srcOrd="0" destOrd="0" presId="urn:microsoft.com/office/officeart/2018/5/layout/IconCircleLabelList"/>
    <dgm:cxn modelId="{82D3F9E5-7A2B-42AC-8C4F-0273DA7C69E6}" srcId="{AB4A55CB-37A2-45B0-BCF8-DC6B334F2429}" destId="{0230A7DE-60BA-47F0-A00F-B7ED48E9D94D}" srcOrd="1" destOrd="0" parTransId="{03B05A87-DD4F-4F5E-B18D-7FBC41801B51}" sibTransId="{D0939E31-C82D-49F8-B579-64BAC4CA7166}"/>
    <dgm:cxn modelId="{7888B2ED-CA66-4F4E-86BD-C98C25B6B498}" srcId="{AB4A55CB-37A2-45B0-BCF8-DC6B334F2429}" destId="{AEAFD15B-6FF2-4AC2-BDF7-F564B9107B14}" srcOrd="2" destOrd="0" parTransId="{64374C99-BDB9-4864-9544-4ED049C3ACCE}" sibTransId="{9119224D-737F-4E6D-958D-52C66D6C7765}"/>
    <dgm:cxn modelId="{EC603124-776B-4251-A9EF-0D1164822C1C}" type="presParOf" srcId="{CD677BA6-4A08-492B-9DE1-1F20D21D1501}" destId="{CB0F0AC5-D8F1-43E4-A679-868DD46166B4}" srcOrd="0" destOrd="0" presId="urn:microsoft.com/office/officeart/2018/5/layout/IconCircleLabelList"/>
    <dgm:cxn modelId="{BCC70FC7-7173-47C9-ACAB-631EFF7B8108}" type="presParOf" srcId="{CB0F0AC5-D8F1-43E4-A679-868DD46166B4}" destId="{3280A15A-3E9D-424E-BD57-E4B824380A43}" srcOrd="0" destOrd="0" presId="urn:microsoft.com/office/officeart/2018/5/layout/IconCircleLabelList"/>
    <dgm:cxn modelId="{25CCB031-F6F6-47CD-80C1-56C447BEB8A3}" type="presParOf" srcId="{CB0F0AC5-D8F1-43E4-A679-868DD46166B4}" destId="{C608EC70-28A5-4A83-9537-88C6160D7F5B}" srcOrd="1" destOrd="0" presId="urn:microsoft.com/office/officeart/2018/5/layout/IconCircleLabelList"/>
    <dgm:cxn modelId="{8EC4B936-E14B-406B-A0A6-F9F35D497317}" type="presParOf" srcId="{CB0F0AC5-D8F1-43E4-A679-868DD46166B4}" destId="{392C134A-06C2-4FB6-8050-4BFE36E4E100}" srcOrd="2" destOrd="0" presId="urn:microsoft.com/office/officeart/2018/5/layout/IconCircleLabelList"/>
    <dgm:cxn modelId="{2E99E495-9BC0-4D77-BD3E-4F786F134BB5}" type="presParOf" srcId="{CB0F0AC5-D8F1-43E4-A679-868DD46166B4}" destId="{84E8B97C-850B-4AF5-9638-99322C8D04E1}" srcOrd="3" destOrd="0" presId="urn:microsoft.com/office/officeart/2018/5/layout/IconCircleLabelList"/>
    <dgm:cxn modelId="{C7C441B0-21E2-4759-A666-1A8C2606B4C9}" type="presParOf" srcId="{CD677BA6-4A08-492B-9DE1-1F20D21D1501}" destId="{98FC5EE5-54F2-49E0-ADA3-2B981C63A5AA}" srcOrd="1" destOrd="0" presId="urn:microsoft.com/office/officeart/2018/5/layout/IconCircleLabelList"/>
    <dgm:cxn modelId="{FF59F8EB-E47F-4823-A486-01E914B8A603}" type="presParOf" srcId="{CD677BA6-4A08-492B-9DE1-1F20D21D1501}" destId="{C0ED3D46-5703-444C-AEC5-9FDC0DE24C62}" srcOrd="2" destOrd="0" presId="urn:microsoft.com/office/officeart/2018/5/layout/IconCircleLabelList"/>
    <dgm:cxn modelId="{709F0FA7-28E5-45BA-80A4-C2DC1EB548D0}" type="presParOf" srcId="{C0ED3D46-5703-444C-AEC5-9FDC0DE24C62}" destId="{9668B699-A81F-4ED4-B777-7A8CC6C444C4}" srcOrd="0" destOrd="0" presId="urn:microsoft.com/office/officeart/2018/5/layout/IconCircleLabelList"/>
    <dgm:cxn modelId="{AD51B958-E1DD-4C1A-B6D5-5DC6CC84B0D4}" type="presParOf" srcId="{C0ED3D46-5703-444C-AEC5-9FDC0DE24C62}" destId="{8079E500-02D9-42E4-B8E9-C413BD2067FF}" srcOrd="1" destOrd="0" presId="urn:microsoft.com/office/officeart/2018/5/layout/IconCircleLabelList"/>
    <dgm:cxn modelId="{B02799F1-A523-43D3-95A2-88AA6762F83B}" type="presParOf" srcId="{C0ED3D46-5703-444C-AEC5-9FDC0DE24C62}" destId="{37388CB7-9562-48C1-B874-8AB571BF3F7A}" srcOrd="2" destOrd="0" presId="urn:microsoft.com/office/officeart/2018/5/layout/IconCircleLabelList"/>
    <dgm:cxn modelId="{67B49977-F6B6-41B5-A8D6-503E8B9062B7}" type="presParOf" srcId="{C0ED3D46-5703-444C-AEC5-9FDC0DE24C62}" destId="{9D469186-D810-467B-A822-97B04BCDF9D2}" srcOrd="3" destOrd="0" presId="urn:microsoft.com/office/officeart/2018/5/layout/IconCircleLabelList"/>
    <dgm:cxn modelId="{1BC662FE-EC2B-4BAB-97C1-559A6EC90F9E}" type="presParOf" srcId="{CD677BA6-4A08-492B-9DE1-1F20D21D1501}" destId="{CADE4F02-84FF-4125-9AEB-D497BA2FB963}" srcOrd="3" destOrd="0" presId="urn:microsoft.com/office/officeart/2018/5/layout/IconCircleLabelList"/>
    <dgm:cxn modelId="{18391403-5C8D-4760-AF24-A331384F9412}" type="presParOf" srcId="{CD677BA6-4A08-492B-9DE1-1F20D21D1501}" destId="{E7EF0396-4C87-4680-9C7C-6628F87B2F71}" srcOrd="4" destOrd="0" presId="urn:microsoft.com/office/officeart/2018/5/layout/IconCircleLabelList"/>
    <dgm:cxn modelId="{A3935AC8-2BF8-4787-9844-0646C07BBBF9}" type="presParOf" srcId="{E7EF0396-4C87-4680-9C7C-6628F87B2F71}" destId="{2D3DA951-FB46-4364-A7B0-68C3FAE6A109}" srcOrd="0" destOrd="0" presId="urn:microsoft.com/office/officeart/2018/5/layout/IconCircleLabelList"/>
    <dgm:cxn modelId="{4DEAD1F0-7D3D-4FAD-B44A-637DBF58D7E5}" type="presParOf" srcId="{E7EF0396-4C87-4680-9C7C-6628F87B2F71}" destId="{16F60E38-AC74-41FE-910A-052B3AB8768E}" srcOrd="1" destOrd="0" presId="urn:microsoft.com/office/officeart/2018/5/layout/IconCircleLabelList"/>
    <dgm:cxn modelId="{287397FE-E2C1-43B6-970D-755CB9E9F2A5}" type="presParOf" srcId="{E7EF0396-4C87-4680-9C7C-6628F87B2F71}" destId="{B8A5C2FC-30D8-45FE-AB12-B0B9031C4898}" srcOrd="2" destOrd="0" presId="urn:microsoft.com/office/officeart/2018/5/layout/IconCircleLabelList"/>
    <dgm:cxn modelId="{D3F00FE2-AEFA-4D7E-AABB-7396862E0B18}" type="presParOf" srcId="{E7EF0396-4C87-4680-9C7C-6628F87B2F71}" destId="{C7F6C0DC-7238-4C13-BA8E-92427BABBB4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3BB5EA-CB75-4221-8812-43C3E67F64E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AE03787-31E1-44DA-8491-95B51DA56D68}">
      <dgm:prSet/>
      <dgm:spPr/>
      <dgm:t>
        <a:bodyPr/>
        <a:lstStyle/>
        <a:p>
          <a:r>
            <a:rPr lang="en-US"/>
            <a:t>Eco Tourism</a:t>
          </a:r>
        </a:p>
      </dgm:t>
    </dgm:pt>
    <dgm:pt modelId="{5BD627A7-BF04-489B-B786-FBB1DEF92302}" type="parTrans" cxnId="{456D1947-09D3-43EC-A7DA-EA371857ECB5}">
      <dgm:prSet/>
      <dgm:spPr/>
      <dgm:t>
        <a:bodyPr/>
        <a:lstStyle/>
        <a:p>
          <a:endParaRPr lang="en-US"/>
        </a:p>
      </dgm:t>
    </dgm:pt>
    <dgm:pt modelId="{67C36862-F1A1-4E63-8850-406AF9ADAA4D}" type="sibTrans" cxnId="{456D1947-09D3-43EC-A7DA-EA371857ECB5}">
      <dgm:prSet/>
      <dgm:spPr/>
      <dgm:t>
        <a:bodyPr/>
        <a:lstStyle/>
        <a:p>
          <a:endParaRPr lang="en-US"/>
        </a:p>
      </dgm:t>
    </dgm:pt>
    <dgm:pt modelId="{F04E06B9-FDD2-4CE5-806B-F0D59A59C95E}">
      <dgm:prSet/>
      <dgm:spPr/>
      <dgm:t>
        <a:bodyPr/>
        <a:lstStyle/>
        <a:p>
          <a:r>
            <a:rPr lang="en-US"/>
            <a:t>Cultural Heritage</a:t>
          </a:r>
        </a:p>
      </dgm:t>
    </dgm:pt>
    <dgm:pt modelId="{54435C29-B941-4EFA-9397-2C09B640F01A}" type="parTrans" cxnId="{46A5D04A-71B7-49C4-BC66-912FF107286F}">
      <dgm:prSet/>
      <dgm:spPr/>
      <dgm:t>
        <a:bodyPr/>
        <a:lstStyle/>
        <a:p>
          <a:endParaRPr lang="en-US"/>
        </a:p>
      </dgm:t>
    </dgm:pt>
    <dgm:pt modelId="{6C20BE21-A037-4AA2-BF7E-34AD4A21BF6D}" type="sibTrans" cxnId="{46A5D04A-71B7-49C4-BC66-912FF107286F}">
      <dgm:prSet/>
      <dgm:spPr/>
      <dgm:t>
        <a:bodyPr/>
        <a:lstStyle/>
        <a:p>
          <a:endParaRPr lang="en-US"/>
        </a:p>
      </dgm:t>
    </dgm:pt>
    <dgm:pt modelId="{956B19DA-F00A-4D91-B4B4-BB2A6C392012}">
      <dgm:prSet/>
      <dgm:spPr/>
      <dgm:t>
        <a:bodyPr/>
        <a:lstStyle/>
        <a:p>
          <a:r>
            <a:rPr lang="en-US"/>
            <a:t>Special Events</a:t>
          </a:r>
        </a:p>
      </dgm:t>
    </dgm:pt>
    <dgm:pt modelId="{C525223F-D5A9-4117-8144-D9C6247B3F44}" type="parTrans" cxnId="{66DEC7D4-B45B-4D00-9DF5-D9B85F4ACD6B}">
      <dgm:prSet/>
      <dgm:spPr/>
      <dgm:t>
        <a:bodyPr/>
        <a:lstStyle/>
        <a:p>
          <a:endParaRPr lang="en-US"/>
        </a:p>
      </dgm:t>
    </dgm:pt>
    <dgm:pt modelId="{3B978378-6628-4C1F-9061-3EE7CBF875F2}" type="sibTrans" cxnId="{66DEC7D4-B45B-4D00-9DF5-D9B85F4ACD6B}">
      <dgm:prSet/>
      <dgm:spPr/>
      <dgm:t>
        <a:bodyPr/>
        <a:lstStyle/>
        <a:p>
          <a:endParaRPr lang="en-US"/>
        </a:p>
      </dgm:t>
    </dgm:pt>
    <dgm:pt modelId="{3C7E7F2E-FB73-4BA1-B8A5-5D4887690456}">
      <dgm:prSet/>
      <dgm:spPr/>
      <dgm:t>
        <a:bodyPr/>
        <a:lstStyle/>
        <a:p>
          <a:r>
            <a:rPr lang="en-US"/>
            <a:t>Sports</a:t>
          </a:r>
        </a:p>
      </dgm:t>
    </dgm:pt>
    <dgm:pt modelId="{5606FCF0-62E9-4DB0-8DDB-2B219403681E}" type="parTrans" cxnId="{58F34541-85E5-44C4-9163-BF837DBECD76}">
      <dgm:prSet/>
      <dgm:spPr/>
      <dgm:t>
        <a:bodyPr/>
        <a:lstStyle/>
        <a:p>
          <a:endParaRPr lang="en-US"/>
        </a:p>
      </dgm:t>
    </dgm:pt>
    <dgm:pt modelId="{F1A779B6-88D5-43E8-AB34-6570EBBDB25C}" type="sibTrans" cxnId="{58F34541-85E5-44C4-9163-BF837DBECD76}">
      <dgm:prSet/>
      <dgm:spPr/>
      <dgm:t>
        <a:bodyPr/>
        <a:lstStyle/>
        <a:p>
          <a:endParaRPr lang="en-US"/>
        </a:p>
      </dgm:t>
    </dgm:pt>
    <dgm:pt modelId="{2B0956A3-FEB4-4E1E-AF4F-78ED2DCD1EFF}">
      <dgm:prSet/>
      <dgm:spPr/>
      <dgm:t>
        <a:bodyPr/>
        <a:lstStyle/>
        <a:p>
          <a:r>
            <a:rPr lang="en-US"/>
            <a:t>Cruise</a:t>
          </a:r>
        </a:p>
      </dgm:t>
    </dgm:pt>
    <dgm:pt modelId="{FBE8ED8D-5CE9-41A8-B9E4-7E31237B9C67}" type="parTrans" cxnId="{756B4414-ED5D-4048-ACB3-ED9A1BC71B8E}">
      <dgm:prSet/>
      <dgm:spPr/>
      <dgm:t>
        <a:bodyPr/>
        <a:lstStyle/>
        <a:p>
          <a:endParaRPr lang="en-US"/>
        </a:p>
      </dgm:t>
    </dgm:pt>
    <dgm:pt modelId="{C6D9F40F-575C-49C8-BF1A-96E0BEF4507E}" type="sibTrans" cxnId="{756B4414-ED5D-4048-ACB3-ED9A1BC71B8E}">
      <dgm:prSet/>
      <dgm:spPr/>
      <dgm:t>
        <a:bodyPr/>
        <a:lstStyle/>
        <a:p>
          <a:endParaRPr lang="en-US"/>
        </a:p>
      </dgm:t>
    </dgm:pt>
    <dgm:pt modelId="{84989855-235F-4971-8F62-78ACFE83BD37}">
      <dgm:prSet/>
      <dgm:spPr/>
      <dgm:t>
        <a:bodyPr/>
        <a:lstStyle/>
        <a:p>
          <a:r>
            <a:rPr lang="en-US"/>
            <a:t>Adventure</a:t>
          </a:r>
        </a:p>
      </dgm:t>
    </dgm:pt>
    <dgm:pt modelId="{F9EC9BAC-2884-4DDF-9A58-F223D902A0F0}" type="parTrans" cxnId="{2CA0356E-0677-4CA8-9088-EBFFF138744E}">
      <dgm:prSet/>
      <dgm:spPr/>
      <dgm:t>
        <a:bodyPr/>
        <a:lstStyle/>
        <a:p>
          <a:endParaRPr lang="en-US"/>
        </a:p>
      </dgm:t>
    </dgm:pt>
    <dgm:pt modelId="{B81462AA-E27E-4FC6-B9C6-4CA3762572A4}" type="sibTrans" cxnId="{2CA0356E-0677-4CA8-9088-EBFFF138744E}">
      <dgm:prSet/>
      <dgm:spPr/>
      <dgm:t>
        <a:bodyPr/>
        <a:lstStyle/>
        <a:p>
          <a:endParaRPr lang="en-US"/>
        </a:p>
      </dgm:t>
    </dgm:pt>
    <dgm:pt modelId="{0886CCE9-E3F1-4D07-A72D-9FFB1936AF1B}">
      <dgm:prSet/>
      <dgm:spPr/>
      <dgm:t>
        <a:bodyPr/>
        <a:lstStyle/>
        <a:p>
          <a:r>
            <a:rPr lang="en-US"/>
            <a:t>Health and Wellness</a:t>
          </a:r>
        </a:p>
      </dgm:t>
    </dgm:pt>
    <dgm:pt modelId="{6BC4FA87-7599-4D29-94EE-9E1A8F1DB164}" type="parTrans" cxnId="{B159E2F4-C7AF-4CAF-9A47-368F90401C76}">
      <dgm:prSet/>
      <dgm:spPr/>
      <dgm:t>
        <a:bodyPr/>
        <a:lstStyle/>
        <a:p>
          <a:endParaRPr lang="en-US"/>
        </a:p>
      </dgm:t>
    </dgm:pt>
    <dgm:pt modelId="{BB4CE02E-9DBF-44F9-8C67-917C5B7B9F8E}" type="sibTrans" cxnId="{B159E2F4-C7AF-4CAF-9A47-368F90401C76}">
      <dgm:prSet/>
      <dgm:spPr/>
      <dgm:t>
        <a:bodyPr/>
        <a:lstStyle/>
        <a:p>
          <a:endParaRPr lang="en-US"/>
        </a:p>
      </dgm:t>
    </dgm:pt>
    <dgm:pt modelId="{7997BEA3-38D1-4172-8120-D38B828CD411}">
      <dgm:prSet/>
      <dgm:spPr/>
      <dgm:t>
        <a:bodyPr/>
        <a:lstStyle/>
        <a:p>
          <a:r>
            <a:rPr lang="en-US"/>
            <a:t>Culinary</a:t>
          </a:r>
        </a:p>
      </dgm:t>
    </dgm:pt>
    <dgm:pt modelId="{EF02143C-EA19-4717-9708-CBFCB0A6AE4B}" type="parTrans" cxnId="{E3B1DB26-EFCE-4F82-8948-7826B3AD25C0}">
      <dgm:prSet/>
      <dgm:spPr/>
      <dgm:t>
        <a:bodyPr/>
        <a:lstStyle/>
        <a:p>
          <a:endParaRPr lang="en-US"/>
        </a:p>
      </dgm:t>
    </dgm:pt>
    <dgm:pt modelId="{1AAD43EB-CCD2-4685-BDB9-63AD93F788A7}" type="sibTrans" cxnId="{E3B1DB26-EFCE-4F82-8948-7826B3AD25C0}">
      <dgm:prSet/>
      <dgm:spPr/>
      <dgm:t>
        <a:bodyPr/>
        <a:lstStyle/>
        <a:p>
          <a:endParaRPr lang="en-US"/>
        </a:p>
      </dgm:t>
    </dgm:pt>
    <dgm:pt modelId="{FA69FA08-88CA-434F-A7D2-1F6E4E79498C}">
      <dgm:prSet/>
      <dgm:spPr/>
      <dgm:t>
        <a:bodyPr/>
        <a:lstStyle/>
        <a:p>
          <a:r>
            <a:rPr lang="en-US"/>
            <a:t>(See handbook)</a:t>
          </a:r>
        </a:p>
      </dgm:t>
    </dgm:pt>
    <dgm:pt modelId="{D16AC6DE-2C7E-47BF-9246-301C221EAAB4}" type="parTrans" cxnId="{1B869242-4176-4507-8A9F-7536A2B16B17}">
      <dgm:prSet/>
      <dgm:spPr/>
      <dgm:t>
        <a:bodyPr/>
        <a:lstStyle/>
        <a:p>
          <a:endParaRPr lang="en-US"/>
        </a:p>
      </dgm:t>
    </dgm:pt>
    <dgm:pt modelId="{A0A8A5AC-2733-4894-BDBF-3C221DA72EB2}" type="sibTrans" cxnId="{1B869242-4176-4507-8A9F-7536A2B16B17}">
      <dgm:prSet/>
      <dgm:spPr/>
      <dgm:t>
        <a:bodyPr/>
        <a:lstStyle/>
        <a:p>
          <a:endParaRPr lang="en-US"/>
        </a:p>
      </dgm:t>
    </dgm:pt>
    <dgm:pt modelId="{0E239E54-D182-4AF3-9001-D6286D096869}" type="pres">
      <dgm:prSet presAssocID="{523BB5EA-CB75-4221-8812-43C3E67F64E5}" presName="diagram" presStyleCnt="0">
        <dgm:presLayoutVars>
          <dgm:dir/>
          <dgm:resizeHandles val="exact"/>
        </dgm:presLayoutVars>
      </dgm:prSet>
      <dgm:spPr/>
    </dgm:pt>
    <dgm:pt modelId="{D9F35205-95BD-4969-AFD2-CC77E76B38F9}" type="pres">
      <dgm:prSet presAssocID="{8AE03787-31E1-44DA-8491-95B51DA56D68}" presName="node" presStyleLbl="node1" presStyleIdx="0" presStyleCnt="9">
        <dgm:presLayoutVars>
          <dgm:bulletEnabled val="1"/>
        </dgm:presLayoutVars>
      </dgm:prSet>
      <dgm:spPr/>
    </dgm:pt>
    <dgm:pt modelId="{BA5D93AA-E6C0-4202-B468-718EEC6BFDCF}" type="pres">
      <dgm:prSet presAssocID="{67C36862-F1A1-4E63-8850-406AF9ADAA4D}" presName="sibTrans" presStyleCnt="0"/>
      <dgm:spPr/>
    </dgm:pt>
    <dgm:pt modelId="{DF44770B-44B2-439F-A779-9D5BEC948225}" type="pres">
      <dgm:prSet presAssocID="{F04E06B9-FDD2-4CE5-806B-F0D59A59C95E}" presName="node" presStyleLbl="node1" presStyleIdx="1" presStyleCnt="9">
        <dgm:presLayoutVars>
          <dgm:bulletEnabled val="1"/>
        </dgm:presLayoutVars>
      </dgm:prSet>
      <dgm:spPr/>
    </dgm:pt>
    <dgm:pt modelId="{46E5B531-0D45-4A21-9A8B-7800155ED0BB}" type="pres">
      <dgm:prSet presAssocID="{6C20BE21-A037-4AA2-BF7E-34AD4A21BF6D}" presName="sibTrans" presStyleCnt="0"/>
      <dgm:spPr/>
    </dgm:pt>
    <dgm:pt modelId="{E8D257F9-B822-4052-8C39-974B28A63FC8}" type="pres">
      <dgm:prSet presAssocID="{956B19DA-F00A-4D91-B4B4-BB2A6C392012}" presName="node" presStyleLbl="node1" presStyleIdx="2" presStyleCnt="9">
        <dgm:presLayoutVars>
          <dgm:bulletEnabled val="1"/>
        </dgm:presLayoutVars>
      </dgm:prSet>
      <dgm:spPr/>
    </dgm:pt>
    <dgm:pt modelId="{29E1020E-AB83-45E2-97FF-B1A7156633F3}" type="pres">
      <dgm:prSet presAssocID="{3B978378-6628-4C1F-9061-3EE7CBF875F2}" presName="sibTrans" presStyleCnt="0"/>
      <dgm:spPr/>
    </dgm:pt>
    <dgm:pt modelId="{58B0642E-FFB8-4214-AF81-507FBFDB7658}" type="pres">
      <dgm:prSet presAssocID="{3C7E7F2E-FB73-4BA1-B8A5-5D4887690456}" presName="node" presStyleLbl="node1" presStyleIdx="3" presStyleCnt="9">
        <dgm:presLayoutVars>
          <dgm:bulletEnabled val="1"/>
        </dgm:presLayoutVars>
      </dgm:prSet>
      <dgm:spPr/>
    </dgm:pt>
    <dgm:pt modelId="{4C9B483F-4A66-4092-8319-2A98E73DD43A}" type="pres">
      <dgm:prSet presAssocID="{F1A779B6-88D5-43E8-AB34-6570EBBDB25C}" presName="sibTrans" presStyleCnt="0"/>
      <dgm:spPr/>
    </dgm:pt>
    <dgm:pt modelId="{A7A1988C-9EDD-4B78-B63F-C67EE37DB61F}" type="pres">
      <dgm:prSet presAssocID="{2B0956A3-FEB4-4E1E-AF4F-78ED2DCD1EFF}" presName="node" presStyleLbl="node1" presStyleIdx="4" presStyleCnt="9">
        <dgm:presLayoutVars>
          <dgm:bulletEnabled val="1"/>
        </dgm:presLayoutVars>
      </dgm:prSet>
      <dgm:spPr/>
    </dgm:pt>
    <dgm:pt modelId="{A3C6D13B-0AF3-4F6D-9474-B72AC06B860E}" type="pres">
      <dgm:prSet presAssocID="{C6D9F40F-575C-49C8-BF1A-96E0BEF4507E}" presName="sibTrans" presStyleCnt="0"/>
      <dgm:spPr/>
    </dgm:pt>
    <dgm:pt modelId="{25E4C1D7-52AC-49FB-A05D-9D868EA63D36}" type="pres">
      <dgm:prSet presAssocID="{84989855-235F-4971-8F62-78ACFE83BD37}" presName="node" presStyleLbl="node1" presStyleIdx="5" presStyleCnt="9">
        <dgm:presLayoutVars>
          <dgm:bulletEnabled val="1"/>
        </dgm:presLayoutVars>
      </dgm:prSet>
      <dgm:spPr/>
    </dgm:pt>
    <dgm:pt modelId="{4A15309E-D5BF-4AE4-95C0-839F597FA7FD}" type="pres">
      <dgm:prSet presAssocID="{B81462AA-E27E-4FC6-B9C6-4CA3762572A4}" presName="sibTrans" presStyleCnt="0"/>
      <dgm:spPr/>
    </dgm:pt>
    <dgm:pt modelId="{75D74EF1-131D-49AD-9ED4-D5F04A7AC60D}" type="pres">
      <dgm:prSet presAssocID="{0886CCE9-E3F1-4D07-A72D-9FFB1936AF1B}" presName="node" presStyleLbl="node1" presStyleIdx="6" presStyleCnt="9">
        <dgm:presLayoutVars>
          <dgm:bulletEnabled val="1"/>
        </dgm:presLayoutVars>
      </dgm:prSet>
      <dgm:spPr/>
    </dgm:pt>
    <dgm:pt modelId="{44EA602A-760C-45F9-8126-1DA21B58F384}" type="pres">
      <dgm:prSet presAssocID="{BB4CE02E-9DBF-44F9-8C67-917C5B7B9F8E}" presName="sibTrans" presStyleCnt="0"/>
      <dgm:spPr/>
    </dgm:pt>
    <dgm:pt modelId="{EA6B0BEB-DB0D-4B79-BF33-358577CB46AB}" type="pres">
      <dgm:prSet presAssocID="{7997BEA3-38D1-4172-8120-D38B828CD411}" presName="node" presStyleLbl="node1" presStyleIdx="7" presStyleCnt="9">
        <dgm:presLayoutVars>
          <dgm:bulletEnabled val="1"/>
        </dgm:presLayoutVars>
      </dgm:prSet>
      <dgm:spPr/>
    </dgm:pt>
    <dgm:pt modelId="{D3FB5DC7-78AA-47AB-AB29-DEF0B38C2A7A}" type="pres">
      <dgm:prSet presAssocID="{1AAD43EB-CCD2-4685-BDB9-63AD93F788A7}" presName="sibTrans" presStyleCnt="0"/>
      <dgm:spPr/>
    </dgm:pt>
    <dgm:pt modelId="{635F60CB-4A3C-48BA-935E-5BEC99F6EF82}" type="pres">
      <dgm:prSet presAssocID="{FA69FA08-88CA-434F-A7D2-1F6E4E79498C}" presName="node" presStyleLbl="node1" presStyleIdx="8" presStyleCnt="9">
        <dgm:presLayoutVars>
          <dgm:bulletEnabled val="1"/>
        </dgm:presLayoutVars>
      </dgm:prSet>
      <dgm:spPr/>
    </dgm:pt>
  </dgm:ptLst>
  <dgm:cxnLst>
    <dgm:cxn modelId="{756B4414-ED5D-4048-ACB3-ED9A1BC71B8E}" srcId="{523BB5EA-CB75-4221-8812-43C3E67F64E5}" destId="{2B0956A3-FEB4-4E1E-AF4F-78ED2DCD1EFF}" srcOrd="4" destOrd="0" parTransId="{FBE8ED8D-5CE9-41A8-B9E4-7E31237B9C67}" sibTransId="{C6D9F40F-575C-49C8-BF1A-96E0BEF4507E}"/>
    <dgm:cxn modelId="{9B578814-688B-49BF-89D7-3293195FF097}" type="presOf" srcId="{0886CCE9-E3F1-4D07-A72D-9FFB1936AF1B}" destId="{75D74EF1-131D-49AD-9ED4-D5F04A7AC60D}" srcOrd="0" destOrd="0" presId="urn:microsoft.com/office/officeart/2005/8/layout/default"/>
    <dgm:cxn modelId="{E3B1DB26-EFCE-4F82-8948-7826B3AD25C0}" srcId="{523BB5EA-CB75-4221-8812-43C3E67F64E5}" destId="{7997BEA3-38D1-4172-8120-D38B828CD411}" srcOrd="7" destOrd="0" parTransId="{EF02143C-EA19-4717-9708-CBFCB0A6AE4B}" sibTransId="{1AAD43EB-CCD2-4685-BDB9-63AD93F788A7}"/>
    <dgm:cxn modelId="{5BDB7E2A-E293-4DEC-900B-2C5B577A450E}" type="presOf" srcId="{FA69FA08-88CA-434F-A7D2-1F6E4E79498C}" destId="{635F60CB-4A3C-48BA-935E-5BEC99F6EF82}" srcOrd="0" destOrd="0" presId="urn:microsoft.com/office/officeart/2005/8/layout/default"/>
    <dgm:cxn modelId="{58F34541-85E5-44C4-9163-BF837DBECD76}" srcId="{523BB5EA-CB75-4221-8812-43C3E67F64E5}" destId="{3C7E7F2E-FB73-4BA1-B8A5-5D4887690456}" srcOrd="3" destOrd="0" parTransId="{5606FCF0-62E9-4DB0-8DDB-2B219403681E}" sibTransId="{F1A779B6-88D5-43E8-AB34-6570EBBDB25C}"/>
    <dgm:cxn modelId="{1B869242-4176-4507-8A9F-7536A2B16B17}" srcId="{523BB5EA-CB75-4221-8812-43C3E67F64E5}" destId="{FA69FA08-88CA-434F-A7D2-1F6E4E79498C}" srcOrd="8" destOrd="0" parTransId="{D16AC6DE-2C7E-47BF-9246-301C221EAAB4}" sibTransId="{A0A8A5AC-2733-4894-BDBF-3C221DA72EB2}"/>
    <dgm:cxn modelId="{456D1947-09D3-43EC-A7DA-EA371857ECB5}" srcId="{523BB5EA-CB75-4221-8812-43C3E67F64E5}" destId="{8AE03787-31E1-44DA-8491-95B51DA56D68}" srcOrd="0" destOrd="0" parTransId="{5BD627A7-BF04-489B-B786-FBB1DEF92302}" sibTransId="{67C36862-F1A1-4E63-8850-406AF9ADAA4D}"/>
    <dgm:cxn modelId="{46A5D04A-71B7-49C4-BC66-912FF107286F}" srcId="{523BB5EA-CB75-4221-8812-43C3E67F64E5}" destId="{F04E06B9-FDD2-4CE5-806B-F0D59A59C95E}" srcOrd="1" destOrd="0" parTransId="{54435C29-B941-4EFA-9397-2C09B640F01A}" sibTransId="{6C20BE21-A037-4AA2-BF7E-34AD4A21BF6D}"/>
    <dgm:cxn modelId="{2CA0356E-0677-4CA8-9088-EBFFF138744E}" srcId="{523BB5EA-CB75-4221-8812-43C3E67F64E5}" destId="{84989855-235F-4971-8F62-78ACFE83BD37}" srcOrd="5" destOrd="0" parTransId="{F9EC9BAC-2884-4DDF-9A58-F223D902A0F0}" sibTransId="{B81462AA-E27E-4FC6-B9C6-4CA3762572A4}"/>
    <dgm:cxn modelId="{1678E657-E998-4B4A-8E3A-2D824ED96C20}" type="presOf" srcId="{7997BEA3-38D1-4172-8120-D38B828CD411}" destId="{EA6B0BEB-DB0D-4B79-BF33-358577CB46AB}" srcOrd="0" destOrd="0" presId="urn:microsoft.com/office/officeart/2005/8/layout/default"/>
    <dgm:cxn modelId="{7B841179-3A02-4579-A284-E62C6C4B1EE5}" type="presOf" srcId="{2B0956A3-FEB4-4E1E-AF4F-78ED2DCD1EFF}" destId="{A7A1988C-9EDD-4B78-B63F-C67EE37DB61F}" srcOrd="0" destOrd="0" presId="urn:microsoft.com/office/officeart/2005/8/layout/default"/>
    <dgm:cxn modelId="{1C98439A-F8A0-42C1-9CB7-F592B9AE75F7}" type="presOf" srcId="{3C7E7F2E-FB73-4BA1-B8A5-5D4887690456}" destId="{58B0642E-FFB8-4214-AF81-507FBFDB7658}" srcOrd="0" destOrd="0" presId="urn:microsoft.com/office/officeart/2005/8/layout/default"/>
    <dgm:cxn modelId="{98EF07C7-180C-4E17-8935-BCD88B654920}" type="presOf" srcId="{956B19DA-F00A-4D91-B4B4-BB2A6C392012}" destId="{E8D257F9-B822-4052-8C39-974B28A63FC8}" srcOrd="0" destOrd="0" presId="urn:microsoft.com/office/officeart/2005/8/layout/default"/>
    <dgm:cxn modelId="{66DEC7D4-B45B-4D00-9DF5-D9B85F4ACD6B}" srcId="{523BB5EA-CB75-4221-8812-43C3E67F64E5}" destId="{956B19DA-F00A-4D91-B4B4-BB2A6C392012}" srcOrd="2" destOrd="0" parTransId="{C525223F-D5A9-4117-8144-D9C6247B3F44}" sibTransId="{3B978378-6628-4C1F-9061-3EE7CBF875F2}"/>
    <dgm:cxn modelId="{5C0DE9DC-91A5-42C5-982A-EA50057B1F96}" type="presOf" srcId="{8AE03787-31E1-44DA-8491-95B51DA56D68}" destId="{D9F35205-95BD-4969-AFD2-CC77E76B38F9}" srcOrd="0" destOrd="0" presId="urn:microsoft.com/office/officeart/2005/8/layout/default"/>
    <dgm:cxn modelId="{9AEE3CEB-6D4E-4578-A7D0-037D66A4D093}" type="presOf" srcId="{84989855-235F-4971-8F62-78ACFE83BD37}" destId="{25E4C1D7-52AC-49FB-A05D-9D868EA63D36}" srcOrd="0" destOrd="0" presId="urn:microsoft.com/office/officeart/2005/8/layout/default"/>
    <dgm:cxn modelId="{805E1FF4-EC78-4720-ACB9-E370B39F3E73}" type="presOf" srcId="{523BB5EA-CB75-4221-8812-43C3E67F64E5}" destId="{0E239E54-D182-4AF3-9001-D6286D096869}" srcOrd="0" destOrd="0" presId="urn:microsoft.com/office/officeart/2005/8/layout/default"/>
    <dgm:cxn modelId="{B159E2F4-C7AF-4CAF-9A47-368F90401C76}" srcId="{523BB5EA-CB75-4221-8812-43C3E67F64E5}" destId="{0886CCE9-E3F1-4D07-A72D-9FFB1936AF1B}" srcOrd="6" destOrd="0" parTransId="{6BC4FA87-7599-4D29-94EE-9E1A8F1DB164}" sibTransId="{BB4CE02E-9DBF-44F9-8C67-917C5B7B9F8E}"/>
    <dgm:cxn modelId="{407A70FC-2924-42F2-A30A-90438C5917B5}" type="presOf" srcId="{F04E06B9-FDD2-4CE5-806B-F0D59A59C95E}" destId="{DF44770B-44B2-439F-A779-9D5BEC948225}" srcOrd="0" destOrd="0" presId="urn:microsoft.com/office/officeart/2005/8/layout/default"/>
    <dgm:cxn modelId="{8E8F67B8-0F4D-41CF-B697-FAB5B004458D}" type="presParOf" srcId="{0E239E54-D182-4AF3-9001-D6286D096869}" destId="{D9F35205-95BD-4969-AFD2-CC77E76B38F9}" srcOrd="0" destOrd="0" presId="urn:microsoft.com/office/officeart/2005/8/layout/default"/>
    <dgm:cxn modelId="{FDC65527-E456-40D3-86D8-DE5578FAB2BF}" type="presParOf" srcId="{0E239E54-D182-4AF3-9001-D6286D096869}" destId="{BA5D93AA-E6C0-4202-B468-718EEC6BFDCF}" srcOrd="1" destOrd="0" presId="urn:microsoft.com/office/officeart/2005/8/layout/default"/>
    <dgm:cxn modelId="{2347F571-0903-4E56-9C2F-C6E7E09B08CF}" type="presParOf" srcId="{0E239E54-D182-4AF3-9001-D6286D096869}" destId="{DF44770B-44B2-439F-A779-9D5BEC948225}" srcOrd="2" destOrd="0" presId="urn:microsoft.com/office/officeart/2005/8/layout/default"/>
    <dgm:cxn modelId="{A3A9E221-EB8E-4E0A-90EB-BFA33DE7A32A}" type="presParOf" srcId="{0E239E54-D182-4AF3-9001-D6286D096869}" destId="{46E5B531-0D45-4A21-9A8B-7800155ED0BB}" srcOrd="3" destOrd="0" presId="urn:microsoft.com/office/officeart/2005/8/layout/default"/>
    <dgm:cxn modelId="{CF23A8B0-787F-48D9-AEDC-D63B27B6E4C2}" type="presParOf" srcId="{0E239E54-D182-4AF3-9001-D6286D096869}" destId="{E8D257F9-B822-4052-8C39-974B28A63FC8}" srcOrd="4" destOrd="0" presId="urn:microsoft.com/office/officeart/2005/8/layout/default"/>
    <dgm:cxn modelId="{A38B2337-AF68-4855-84B7-C1BED46DBDE1}" type="presParOf" srcId="{0E239E54-D182-4AF3-9001-D6286D096869}" destId="{29E1020E-AB83-45E2-97FF-B1A7156633F3}" srcOrd="5" destOrd="0" presId="urn:microsoft.com/office/officeart/2005/8/layout/default"/>
    <dgm:cxn modelId="{31571FE4-3283-468B-9E28-102B679ABB55}" type="presParOf" srcId="{0E239E54-D182-4AF3-9001-D6286D096869}" destId="{58B0642E-FFB8-4214-AF81-507FBFDB7658}" srcOrd="6" destOrd="0" presId="urn:microsoft.com/office/officeart/2005/8/layout/default"/>
    <dgm:cxn modelId="{C526F0C4-DB89-4805-8C37-A55EDA7E2307}" type="presParOf" srcId="{0E239E54-D182-4AF3-9001-D6286D096869}" destId="{4C9B483F-4A66-4092-8319-2A98E73DD43A}" srcOrd="7" destOrd="0" presId="urn:microsoft.com/office/officeart/2005/8/layout/default"/>
    <dgm:cxn modelId="{7377401C-4EFC-4822-97AD-9EADDC37F8DC}" type="presParOf" srcId="{0E239E54-D182-4AF3-9001-D6286D096869}" destId="{A7A1988C-9EDD-4B78-B63F-C67EE37DB61F}" srcOrd="8" destOrd="0" presId="urn:microsoft.com/office/officeart/2005/8/layout/default"/>
    <dgm:cxn modelId="{2E89786D-89DB-4CB6-A4E9-39F2C31E7275}" type="presParOf" srcId="{0E239E54-D182-4AF3-9001-D6286D096869}" destId="{A3C6D13B-0AF3-4F6D-9474-B72AC06B860E}" srcOrd="9" destOrd="0" presId="urn:microsoft.com/office/officeart/2005/8/layout/default"/>
    <dgm:cxn modelId="{EF9B7FE9-7E2E-4C88-8502-645617581EC7}" type="presParOf" srcId="{0E239E54-D182-4AF3-9001-D6286D096869}" destId="{25E4C1D7-52AC-49FB-A05D-9D868EA63D36}" srcOrd="10" destOrd="0" presId="urn:microsoft.com/office/officeart/2005/8/layout/default"/>
    <dgm:cxn modelId="{81520709-E427-4C9E-B025-C8CA9935D6FD}" type="presParOf" srcId="{0E239E54-D182-4AF3-9001-D6286D096869}" destId="{4A15309E-D5BF-4AE4-95C0-839F597FA7FD}" srcOrd="11" destOrd="0" presId="urn:microsoft.com/office/officeart/2005/8/layout/default"/>
    <dgm:cxn modelId="{4977731A-3E26-470B-AD92-42F6AF9BA488}" type="presParOf" srcId="{0E239E54-D182-4AF3-9001-D6286D096869}" destId="{75D74EF1-131D-49AD-9ED4-D5F04A7AC60D}" srcOrd="12" destOrd="0" presId="urn:microsoft.com/office/officeart/2005/8/layout/default"/>
    <dgm:cxn modelId="{46C980D6-4CC1-4C6C-ACB9-144F7377F5E9}" type="presParOf" srcId="{0E239E54-D182-4AF3-9001-D6286D096869}" destId="{44EA602A-760C-45F9-8126-1DA21B58F384}" srcOrd="13" destOrd="0" presId="urn:microsoft.com/office/officeart/2005/8/layout/default"/>
    <dgm:cxn modelId="{B419CDFA-E7B6-44B3-BC47-AB9DA3A43DD4}" type="presParOf" srcId="{0E239E54-D182-4AF3-9001-D6286D096869}" destId="{EA6B0BEB-DB0D-4B79-BF33-358577CB46AB}" srcOrd="14" destOrd="0" presId="urn:microsoft.com/office/officeart/2005/8/layout/default"/>
    <dgm:cxn modelId="{5F8AF9E8-2E3A-4676-9293-8ED440A99146}" type="presParOf" srcId="{0E239E54-D182-4AF3-9001-D6286D096869}" destId="{D3FB5DC7-78AA-47AB-AB29-DEF0B38C2A7A}" srcOrd="15" destOrd="0" presId="urn:microsoft.com/office/officeart/2005/8/layout/default"/>
    <dgm:cxn modelId="{C634378B-3DAB-4583-9D44-2167D2CCE88C}" type="presParOf" srcId="{0E239E54-D182-4AF3-9001-D6286D096869}" destId="{635F60CB-4A3C-48BA-935E-5BEC99F6EF8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5CF779-F24B-471F-8E3F-97307CAFD7C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C5B132-B9CF-4FF8-8FA4-DB09F0E12BCB}">
      <dgm:prSet/>
      <dgm:spPr/>
      <dgm:t>
        <a:bodyPr/>
        <a:lstStyle/>
        <a:p>
          <a:r>
            <a:rPr lang="en-US"/>
            <a:t>Eco Tourism-</a:t>
          </a:r>
        </a:p>
      </dgm:t>
    </dgm:pt>
    <dgm:pt modelId="{60E66835-E839-429A-B607-A24BD94C996B}" type="parTrans" cxnId="{D6FC906B-18BD-4209-84A4-0B1644B44C5C}">
      <dgm:prSet/>
      <dgm:spPr/>
      <dgm:t>
        <a:bodyPr/>
        <a:lstStyle/>
        <a:p>
          <a:endParaRPr lang="en-US"/>
        </a:p>
      </dgm:t>
    </dgm:pt>
    <dgm:pt modelId="{C9B2D6D8-16F2-4F6A-90EA-7C3EFA31E746}" type="sibTrans" cxnId="{D6FC906B-18BD-4209-84A4-0B1644B44C5C}">
      <dgm:prSet/>
      <dgm:spPr/>
      <dgm:t>
        <a:bodyPr/>
        <a:lstStyle/>
        <a:p>
          <a:endParaRPr lang="en-US"/>
        </a:p>
      </dgm:t>
    </dgm:pt>
    <dgm:pt modelId="{505500B9-9D07-42C5-9D61-C9A02972A54A}">
      <dgm:prSet/>
      <dgm:spPr/>
      <dgm:t>
        <a:bodyPr/>
        <a:lstStyle/>
        <a:p>
          <a:r>
            <a:rPr lang="en-US"/>
            <a:t>Cultural Heritage-</a:t>
          </a:r>
        </a:p>
      </dgm:t>
    </dgm:pt>
    <dgm:pt modelId="{A21CDE2E-5B22-48DD-AF8F-16E84D47A004}" type="parTrans" cxnId="{46439F6A-A5F9-4697-AFBE-0DD318B72045}">
      <dgm:prSet/>
      <dgm:spPr/>
      <dgm:t>
        <a:bodyPr/>
        <a:lstStyle/>
        <a:p>
          <a:endParaRPr lang="en-US"/>
        </a:p>
      </dgm:t>
    </dgm:pt>
    <dgm:pt modelId="{02014A6C-0CC6-41F4-92C8-809B9DE38E38}" type="sibTrans" cxnId="{46439F6A-A5F9-4697-AFBE-0DD318B72045}">
      <dgm:prSet/>
      <dgm:spPr/>
      <dgm:t>
        <a:bodyPr/>
        <a:lstStyle/>
        <a:p>
          <a:endParaRPr lang="en-US"/>
        </a:p>
      </dgm:t>
    </dgm:pt>
    <dgm:pt modelId="{67D48209-9366-4571-B1E6-6E14ECC1C1E3}">
      <dgm:prSet/>
      <dgm:spPr/>
      <dgm:t>
        <a:bodyPr/>
        <a:lstStyle/>
        <a:p>
          <a:r>
            <a:rPr lang="en-US"/>
            <a:t>Special Events-</a:t>
          </a:r>
        </a:p>
      </dgm:t>
    </dgm:pt>
    <dgm:pt modelId="{060C2689-0458-41B5-A61F-7B4B470C1F8B}" type="parTrans" cxnId="{96CA3F48-1D7C-4955-A38B-C6B320BEC162}">
      <dgm:prSet/>
      <dgm:spPr/>
      <dgm:t>
        <a:bodyPr/>
        <a:lstStyle/>
        <a:p>
          <a:endParaRPr lang="en-US"/>
        </a:p>
      </dgm:t>
    </dgm:pt>
    <dgm:pt modelId="{EAB64DD8-1F7D-4EF4-83F7-DE2D079AF5CE}" type="sibTrans" cxnId="{96CA3F48-1D7C-4955-A38B-C6B320BEC162}">
      <dgm:prSet/>
      <dgm:spPr/>
      <dgm:t>
        <a:bodyPr/>
        <a:lstStyle/>
        <a:p>
          <a:endParaRPr lang="en-US"/>
        </a:p>
      </dgm:t>
    </dgm:pt>
    <dgm:pt modelId="{18B2CCB1-5526-4F59-B54E-A914DCFB0A56}">
      <dgm:prSet/>
      <dgm:spPr/>
      <dgm:t>
        <a:bodyPr/>
        <a:lstStyle/>
        <a:p>
          <a:r>
            <a:rPr lang="en-US"/>
            <a:t>Sports-</a:t>
          </a:r>
        </a:p>
      </dgm:t>
    </dgm:pt>
    <dgm:pt modelId="{06DAF27D-D626-44F9-9327-2E9B861DF241}" type="parTrans" cxnId="{382AB355-DD38-46DA-8101-FD73F9D719E7}">
      <dgm:prSet/>
      <dgm:spPr/>
      <dgm:t>
        <a:bodyPr/>
        <a:lstStyle/>
        <a:p>
          <a:endParaRPr lang="en-US"/>
        </a:p>
      </dgm:t>
    </dgm:pt>
    <dgm:pt modelId="{1BFB9C3C-6881-45E6-916D-C88CF8B89738}" type="sibTrans" cxnId="{382AB355-DD38-46DA-8101-FD73F9D719E7}">
      <dgm:prSet/>
      <dgm:spPr/>
      <dgm:t>
        <a:bodyPr/>
        <a:lstStyle/>
        <a:p>
          <a:endParaRPr lang="en-US"/>
        </a:p>
      </dgm:t>
    </dgm:pt>
    <dgm:pt modelId="{619A7ACF-4041-4E58-975F-2010E6304D29}">
      <dgm:prSet/>
      <dgm:spPr/>
      <dgm:t>
        <a:bodyPr/>
        <a:lstStyle/>
        <a:p>
          <a:r>
            <a:rPr lang="en-US"/>
            <a:t>Cruise-</a:t>
          </a:r>
        </a:p>
      </dgm:t>
    </dgm:pt>
    <dgm:pt modelId="{DF19477F-590D-464C-8854-DD7E7464FD8B}" type="parTrans" cxnId="{F31AE2C8-8D2A-450B-9D8C-3EDC7C482DD6}">
      <dgm:prSet/>
      <dgm:spPr/>
      <dgm:t>
        <a:bodyPr/>
        <a:lstStyle/>
        <a:p>
          <a:endParaRPr lang="en-US"/>
        </a:p>
      </dgm:t>
    </dgm:pt>
    <dgm:pt modelId="{F28F61E8-E66B-4851-9292-94D50BDE9374}" type="sibTrans" cxnId="{F31AE2C8-8D2A-450B-9D8C-3EDC7C482DD6}">
      <dgm:prSet/>
      <dgm:spPr/>
      <dgm:t>
        <a:bodyPr/>
        <a:lstStyle/>
        <a:p>
          <a:endParaRPr lang="en-US"/>
        </a:p>
      </dgm:t>
    </dgm:pt>
    <dgm:pt modelId="{7928CB72-7908-4F34-AA4D-4431AB5B66DF}">
      <dgm:prSet/>
      <dgm:spPr/>
      <dgm:t>
        <a:bodyPr/>
        <a:lstStyle/>
        <a:p>
          <a:r>
            <a:rPr lang="en-US"/>
            <a:t>Adventure-</a:t>
          </a:r>
        </a:p>
      </dgm:t>
    </dgm:pt>
    <dgm:pt modelId="{16A636C3-F1DB-483B-8F9B-4DAC3B221D3C}" type="parTrans" cxnId="{333E57F0-1711-4074-B098-731AE34DA579}">
      <dgm:prSet/>
      <dgm:spPr/>
      <dgm:t>
        <a:bodyPr/>
        <a:lstStyle/>
        <a:p>
          <a:endParaRPr lang="en-US"/>
        </a:p>
      </dgm:t>
    </dgm:pt>
    <dgm:pt modelId="{77A78976-5AA6-4AEB-9B27-BD988E5DAFF5}" type="sibTrans" cxnId="{333E57F0-1711-4074-B098-731AE34DA579}">
      <dgm:prSet/>
      <dgm:spPr/>
      <dgm:t>
        <a:bodyPr/>
        <a:lstStyle/>
        <a:p>
          <a:endParaRPr lang="en-US"/>
        </a:p>
      </dgm:t>
    </dgm:pt>
    <dgm:pt modelId="{F8082ADE-66E7-44B8-A4AA-911176AF4EF7}">
      <dgm:prSet/>
      <dgm:spPr/>
      <dgm:t>
        <a:bodyPr/>
        <a:lstStyle/>
        <a:p>
          <a:r>
            <a:rPr lang="en-US"/>
            <a:t>Health and Wellness-</a:t>
          </a:r>
        </a:p>
      </dgm:t>
    </dgm:pt>
    <dgm:pt modelId="{4FF57D4C-9B0D-4B56-9FAF-F6AEEE336AC7}" type="parTrans" cxnId="{FABD5FB0-E84B-4152-BE57-DD7148AFEE02}">
      <dgm:prSet/>
      <dgm:spPr/>
      <dgm:t>
        <a:bodyPr/>
        <a:lstStyle/>
        <a:p>
          <a:endParaRPr lang="en-US"/>
        </a:p>
      </dgm:t>
    </dgm:pt>
    <dgm:pt modelId="{E48E6AEB-75F0-4E63-8B80-41B094883D6B}" type="sibTrans" cxnId="{FABD5FB0-E84B-4152-BE57-DD7148AFEE02}">
      <dgm:prSet/>
      <dgm:spPr/>
      <dgm:t>
        <a:bodyPr/>
        <a:lstStyle/>
        <a:p>
          <a:endParaRPr lang="en-US"/>
        </a:p>
      </dgm:t>
    </dgm:pt>
    <dgm:pt modelId="{0AE40774-A9DF-4A10-87BA-1C9F677C713B}">
      <dgm:prSet/>
      <dgm:spPr/>
      <dgm:t>
        <a:bodyPr/>
        <a:lstStyle/>
        <a:p>
          <a:r>
            <a:rPr lang="en-US"/>
            <a:t>Culinary-</a:t>
          </a:r>
        </a:p>
      </dgm:t>
    </dgm:pt>
    <dgm:pt modelId="{ADF6FB55-B89E-4735-AD43-ECFA1FB9A63C}" type="parTrans" cxnId="{857D64EF-44E8-41C5-B5D7-F9C4BBECC592}">
      <dgm:prSet/>
      <dgm:spPr/>
      <dgm:t>
        <a:bodyPr/>
        <a:lstStyle/>
        <a:p>
          <a:endParaRPr lang="en-US"/>
        </a:p>
      </dgm:t>
    </dgm:pt>
    <dgm:pt modelId="{39282345-037F-4E50-83E0-3AB10A632949}" type="sibTrans" cxnId="{857D64EF-44E8-41C5-B5D7-F9C4BBECC592}">
      <dgm:prSet/>
      <dgm:spPr/>
      <dgm:t>
        <a:bodyPr/>
        <a:lstStyle/>
        <a:p>
          <a:endParaRPr lang="en-US"/>
        </a:p>
      </dgm:t>
    </dgm:pt>
    <dgm:pt modelId="{29C70A85-52BF-4B1A-954A-660FC6660FD6}">
      <dgm:prSet/>
      <dgm:spPr/>
      <dgm:t>
        <a:bodyPr/>
        <a:lstStyle/>
        <a:p>
          <a:r>
            <a:rPr lang="en-US"/>
            <a:t>(See handbook)</a:t>
          </a:r>
        </a:p>
      </dgm:t>
    </dgm:pt>
    <dgm:pt modelId="{CAC79BD1-A5CE-4106-ABBF-0131E4A7C17E}" type="parTrans" cxnId="{AAA4F1D3-258D-4A3C-96B7-986CB5A492C0}">
      <dgm:prSet/>
      <dgm:spPr/>
      <dgm:t>
        <a:bodyPr/>
        <a:lstStyle/>
        <a:p>
          <a:endParaRPr lang="en-US"/>
        </a:p>
      </dgm:t>
    </dgm:pt>
    <dgm:pt modelId="{E5DD260F-CD19-45E4-8776-7E5EC54940F0}" type="sibTrans" cxnId="{AAA4F1D3-258D-4A3C-96B7-986CB5A492C0}">
      <dgm:prSet/>
      <dgm:spPr/>
      <dgm:t>
        <a:bodyPr/>
        <a:lstStyle/>
        <a:p>
          <a:endParaRPr lang="en-US"/>
        </a:p>
      </dgm:t>
    </dgm:pt>
    <dgm:pt modelId="{614B0D5F-BC77-4DE7-908A-7744304A1719}" type="pres">
      <dgm:prSet presAssocID="{5F5CF779-F24B-471F-8E3F-97307CAFD7CC}" presName="vert0" presStyleCnt="0">
        <dgm:presLayoutVars>
          <dgm:dir/>
          <dgm:animOne val="branch"/>
          <dgm:animLvl val="lvl"/>
        </dgm:presLayoutVars>
      </dgm:prSet>
      <dgm:spPr/>
    </dgm:pt>
    <dgm:pt modelId="{D4E2B22E-290D-4B8B-8658-0B9018FE56C2}" type="pres">
      <dgm:prSet presAssocID="{79C5B132-B9CF-4FF8-8FA4-DB09F0E12BCB}" presName="thickLine" presStyleLbl="alignNode1" presStyleIdx="0" presStyleCnt="9"/>
      <dgm:spPr/>
    </dgm:pt>
    <dgm:pt modelId="{2F5ED14B-7138-436B-9705-7B176C17723F}" type="pres">
      <dgm:prSet presAssocID="{79C5B132-B9CF-4FF8-8FA4-DB09F0E12BCB}" presName="horz1" presStyleCnt="0"/>
      <dgm:spPr/>
    </dgm:pt>
    <dgm:pt modelId="{4D01ABAC-A0D2-46D5-B2D0-0F4DE71ACBB4}" type="pres">
      <dgm:prSet presAssocID="{79C5B132-B9CF-4FF8-8FA4-DB09F0E12BCB}" presName="tx1" presStyleLbl="revTx" presStyleIdx="0" presStyleCnt="9"/>
      <dgm:spPr/>
    </dgm:pt>
    <dgm:pt modelId="{7531E373-DAA8-46C1-8004-C4A225E9E5A3}" type="pres">
      <dgm:prSet presAssocID="{79C5B132-B9CF-4FF8-8FA4-DB09F0E12BCB}" presName="vert1" presStyleCnt="0"/>
      <dgm:spPr/>
    </dgm:pt>
    <dgm:pt modelId="{7D075A66-7B22-4C7B-BCFA-2389FC8AFE9D}" type="pres">
      <dgm:prSet presAssocID="{505500B9-9D07-42C5-9D61-C9A02972A54A}" presName="thickLine" presStyleLbl="alignNode1" presStyleIdx="1" presStyleCnt="9"/>
      <dgm:spPr/>
    </dgm:pt>
    <dgm:pt modelId="{672DE66F-5EE1-49FC-9844-5D715BFCE43D}" type="pres">
      <dgm:prSet presAssocID="{505500B9-9D07-42C5-9D61-C9A02972A54A}" presName="horz1" presStyleCnt="0"/>
      <dgm:spPr/>
    </dgm:pt>
    <dgm:pt modelId="{8D8ADCC5-36D3-49D4-AC2C-864178746B14}" type="pres">
      <dgm:prSet presAssocID="{505500B9-9D07-42C5-9D61-C9A02972A54A}" presName="tx1" presStyleLbl="revTx" presStyleIdx="1" presStyleCnt="9"/>
      <dgm:spPr/>
    </dgm:pt>
    <dgm:pt modelId="{92722A25-FD85-4AD8-9E84-096C720101AE}" type="pres">
      <dgm:prSet presAssocID="{505500B9-9D07-42C5-9D61-C9A02972A54A}" presName="vert1" presStyleCnt="0"/>
      <dgm:spPr/>
    </dgm:pt>
    <dgm:pt modelId="{C66F2C58-E6BE-45A7-9BCC-7B04BBEF4B5A}" type="pres">
      <dgm:prSet presAssocID="{67D48209-9366-4571-B1E6-6E14ECC1C1E3}" presName="thickLine" presStyleLbl="alignNode1" presStyleIdx="2" presStyleCnt="9"/>
      <dgm:spPr/>
    </dgm:pt>
    <dgm:pt modelId="{3A1730E0-24D0-404A-B2A6-BF6D6FED3A76}" type="pres">
      <dgm:prSet presAssocID="{67D48209-9366-4571-B1E6-6E14ECC1C1E3}" presName="horz1" presStyleCnt="0"/>
      <dgm:spPr/>
    </dgm:pt>
    <dgm:pt modelId="{93066C83-2E02-4BA3-A18C-B7982874F839}" type="pres">
      <dgm:prSet presAssocID="{67D48209-9366-4571-B1E6-6E14ECC1C1E3}" presName="tx1" presStyleLbl="revTx" presStyleIdx="2" presStyleCnt="9"/>
      <dgm:spPr/>
    </dgm:pt>
    <dgm:pt modelId="{9C6C4181-9F2E-456E-8B97-3A94AB454660}" type="pres">
      <dgm:prSet presAssocID="{67D48209-9366-4571-B1E6-6E14ECC1C1E3}" presName="vert1" presStyleCnt="0"/>
      <dgm:spPr/>
    </dgm:pt>
    <dgm:pt modelId="{0C1F3137-FF42-4365-8E9F-6D735D6298A7}" type="pres">
      <dgm:prSet presAssocID="{18B2CCB1-5526-4F59-B54E-A914DCFB0A56}" presName="thickLine" presStyleLbl="alignNode1" presStyleIdx="3" presStyleCnt="9"/>
      <dgm:spPr/>
    </dgm:pt>
    <dgm:pt modelId="{1DBFAB4C-FAF6-4CA7-8794-5C3548ED7A7C}" type="pres">
      <dgm:prSet presAssocID="{18B2CCB1-5526-4F59-B54E-A914DCFB0A56}" presName="horz1" presStyleCnt="0"/>
      <dgm:spPr/>
    </dgm:pt>
    <dgm:pt modelId="{09B39753-6BBA-481E-B621-53AFA8845F7B}" type="pres">
      <dgm:prSet presAssocID="{18B2CCB1-5526-4F59-B54E-A914DCFB0A56}" presName="tx1" presStyleLbl="revTx" presStyleIdx="3" presStyleCnt="9"/>
      <dgm:spPr/>
    </dgm:pt>
    <dgm:pt modelId="{CB12A97E-E55A-4629-9E6E-513E38AF1786}" type="pres">
      <dgm:prSet presAssocID="{18B2CCB1-5526-4F59-B54E-A914DCFB0A56}" presName="vert1" presStyleCnt="0"/>
      <dgm:spPr/>
    </dgm:pt>
    <dgm:pt modelId="{847203F8-C41A-4F83-80FC-86FA8421D11E}" type="pres">
      <dgm:prSet presAssocID="{619A7ACF-4041-4E58-975F-2010E6304D29}" presName="thickLine" presStyleLbl="alignNode1" presStyleIdx="4" presStyleCnt="9"/>
      <dgm:spPr/>
    </dgm:pt>
    <dgm:pt modelId="{7DCC5F8D-B573-4CEF-A9E9-C7270C509E9F}" type="pres">
      <dgm:prSet presAssocID="{619A7ACF-4041-4E58-975F-2010E6304D29}" presName="horz1" presStyleCnt="0"/>
      <dgm:spPr/>
    </dgm:pt>
    <dgm:pt modelId="{763E59DF-66CD-49BA-BE10-A47B2F2A9BAB}" type="pres">
      <dgm:prSet presAssocID="{619A7ACF-4041-4E58-975F-2010E6304D29}" presName="tx1" presStyleLbl="revTx" presStyleIdx="4" presStyleCnt="9"/>
      <dgm:spPr/>
    </dgm:pt>
    <dgm:pt modelId="{71E317AA-6AC7-47A5-A177-C27121038158}" type="pres">
      <dgm:prSet presAssocID="{619A7ACF-4041-4E58-975F-2010E6304D29}" presName="vert1" presStyleCnt="0"/>
      <dgm:spPr/>
    </dgm:pt>
    <dgm:pt modelId="{DA2F0210-5F1F-4AF6-9DCD-0E28F7608926}" type="pres">
      <dgm:prSet presAssocID="{7928CB72-7908-4F34-AA4D-4431AB5B66DF}" presName="thickLine" presStyleLbl="alignNode1" presStyleIdx="5" presStyleCnt="9"/>
      <dgm:spPr/>
    </dgm:pt>
    <dgm:pt modelId="{0FF3BAB4-7F94-4F00-A44E-948F597A0FBE}" type="pres">
      <dgm:prSet presAssocID="{7928CB72-7908-4F34-AA4D-4431AB5B66DF}" presName="horz1" presStyleCnt="0"/>
      <dgm:spPr/>
    </dgm:pt>
    <dgm:pt modelId="{2DA782FD-B237-40F2-926A-DF8599E4F273}" type="pres">
      <dgm:prSet presAssocID="{7928CB72-7908-4F34-AA4D-4431AB5B66DF}" presName="tx1" presStyleLbl="revTx" presStyleIdx="5" presStyleCnt="9"/>
      <dgm:spPr/>
    </dgm:pt>
    <dgm:pt modelId="{A57D7795-00C3-4DA3-9A05-CB7670B4293A}" type="pres">
      <dgm:prSet presAssocID="{7928CB72-7908-4F34-AA4D-4431AB5B66DF}" presName="vert1" presStyleCnt="0"/>
      <dgm:spPr/>
    </dgm:pt>
    <dgm:pt modelId="{98E9B1D7-87E2-4EF3-B009-00A9954544D7}" type="pres">
      <dgm:prSet presAssocID="{F8082ADE-66E7-44B8-A4AA-911176AF4EF7}" presName="thickLine" presStyleLbl="alignNode1" presStyleIdx="6" presStyleCnt="9"/>
      <dgm:spPr/>
    </dgm:pt>
    <dgm:pt modelId="{7B6F29B2-349B-47AB-8607-23BDBD64596E}" type="pres">
      <dgm:prSet presAssocID="{F8082ADE-66E7-44B8-A4AA-911176AF4EF7}" presName="horz1" presStyleCnt="0"/>
      <dgm:spPr/>
    </dgm:pt>
    <dgm:pt modelId="{9DDD6D7A-4102-4F1D-9497-8643E0FFD84D}" type="pres">
      <dgm:prSet presAssocID="{F8082ADE-66E7-44B8-A4AA-911176AF4EF7}" presName="tx1" presStyleLbl="revTx" presStyleIdx="6" presStyleCnt="9"/>
      <dgm:spPr/>
    </dgm:pt>
    <dgm:pt modelId="{26659983-44D0-497C-9F72-779A0BAAFBE2}" type="pres">
      <dgm:prSet presAssocID="{F8082ADE-66E7-44B8-A4AA-911176AF4EF7}" presName="vert1" presStyleCnt="0"/>
      <dgm:spPr/>
    </dgm:pt>
    <dgm:pt modelId="{37837723-E47D-440E-A4F3-95BBE2841E5E}" type="pres">
      <dgm:prSet presAssocID="{0AE40774-A9DF-4A10-87BA-1C9F677C713B}" presName="thickLine" presStyleLbl="alignNode1" presStyleIdx="7" presStyleCnt="9"/>
      <dgm:spPr/>
    </dgm:pt>
    <dgm:pt modelId="{3C77C7ED-925F-4DBE-B52E-E046A78B2287}" type="pres">
      <dgm:prSet presAssocID="{0AE40774-A9DF-4A10-87BA-1C9F677C713B}" presName="horz1" presStyleCnt="0"/>
      <dgm:spPr/>
    </dgm:pt>
    <dgm:pt modelId="{DC5C0985-43B0-4714-A0E3-2FC2DCFF5DBF}" type="pres">
      <dgm:prSet presAssocID="{0AE40774-A9DF-4A10-87BA-1C9F677C713B}" presName="tx1" presStyleLbl="revTx" presStyleIdx="7" presStyleCnt="9"/>
      <dgm:spPr/>
    </dgm:pt>
    <dgm:pt modelId="{7ED1D9C4-A4F9-49E5-ABFB-A257EC6E7B3C}" type="pres">
      <dgm:prSet presAssocID="{0AE40774-A9DF-4A10-87BA-1C9F677C713B}" presName="vert1" presStyleCnt="0"/>
      <dgm:spPr/>
    </dgm:pt>
    <dgm:pt modelId="{181D008D-9EB9-4A83-8A1D-73AA5A752AE7}" type="pres">
      <dgm:prSet presAssocID="{29C70A85-52BF-4B1A-954A-660FC6660FD6}" presName="thickLine" presStyleLbl="alignNode1" presStyleIdx="8" presStyleCnt="9"/>
      <dgm:spPr/>
    </dgm:pt>
    <dgm:pt modelId="{B4BDFB62-3F60-4751-8DCD-E5D20A81B721}" type="pres">
      <dgm:prSet presAssocID="{29C70A85-52BF-4B1A-954A-660FC6660FD6}" presName="horz1" presStyleCnt="0"/>
      <dgm:spPr/>
    </dgm:pt>
    <dgm:pt modelId="{72719903-BDDA-4D41-AC21-B15AE3F8161F}" type="pres">
      <dgm:prSet presAssocID="{29C70A85-52BF-4B1A-954A-660FC6660FD6}" presName="tx1" presStyleLbl="revTx" presStyleIdx="8" presStyleCnt="9"/>
      <dgm:spPr/>
    </dgm:pt>
    <dgm:pt modelId="{81F96BAB-3102-4D28-BE8F-E2C852B3C296}" type="pres">
      <dgm:prSet presAssocID="{29C70A85-52BF-4B1A-954A-660FC6660FD6}" presName="vert1" presStyleCnt="0"/>
      <dgm:spPr/>
    </dgm:pt>
  </dgm:ptLst>
  <dgm:cxnLst>
    <dgm:cxn modelId="{C6CAB708-BB64-4126-89B1-EAB3B4D16C7B}" type="presOf" srcId="{0AE40774-A9DF-4A10-87BA-1C9F677C713B}" destId="{DC5C0985-43B0-4714-A0E3-2FC2DCFF5DBF}" srcOrd="0" destOrd="0" presId="urn:microsoft.com/office/officeart/2008/layout/LinedList"/>
    <dgm:cxn modelId="{EA430927-99B2-4389-B988-B846AFACD332}" type="presOf" srcId="{67D48209-9366-4571-B1E6-6E14ECC1C1E3}" destId="{93066C83-2E02-4BA3-A18C-B7982874F839}" srcOrd="0" destOrd="0" presId="urn:microsoft.com/office/officeart/2008/layout/LinedList"/>
    <dgm:cxn modelId="{52B8B12C-1DCF-4CE9-BF24-CC1B67FBA8CA}" type="presOf" srcId="{619A7ACF-4041-4E58-975F-2010E6304D29}" destId="{763E59DF-66CD-49BA-BE10-A47B2F2A9BAB}" srcOrd="0" destOrd="0" presId="urn:microsoft.com/office/officeart/2008/layout/LinedList"/>
    <dgm:cxn modelId="{E66EEF61-2C64-45E7-AD14-6A3217835EEC}" type="presOf" srcId="{18B2CCB1-5526-4F59-B54E-A914DCFB0A56}" destId="{09B39753-6BBA-481E-B621-53AFA8845F7B}" srcOrd="0" destOrd="0" presId="urn:microsoft.com/office/officeart/2008/layout/LinedList"/>
    <dgm:cxn modelId="{D7614443-E1DF-45F1-A120-708BB1182991}" type="presOf" srcId="{29C70A85-52BF-4B1A-954A-660FC6660FD6}" destId="{72719903-BDDA-4D41-AC21-B15AE3F8161F}" srcOrd="0" destOrd="0" presId="urn:microsoft.com/office/officeart/2008/layout/LinedList"/>
    <dgm:cxn modelId="{96CA3F48-1D7C-4955-A38B-C6B320BEC162}" srcId="{5F5CF779-F24B-471F-8E3F-97307CAFD7CC}" destId="{67D48209-9366-4571-B1E6-6E14ECC1C1E3}" srcOrd="2" destOrd="0" parTransId="{060C2689-0458-41B5-A61F-7B4B470C1F8B}" sibTransId="{EAB64DD8-1F7D-4EF4-83F7-DE2D079AF5CE}"/>
    <dgm:cxn modelId="{46439F6A-A5F9-4697-AFBE-0DD318B72045}" srcId="{5F5CF779-F24B-471F-8E3F-97307CAFD7CC}" destId="{505500B9-9D07-42C5-9D61-C9A02972A54A}" srcOrd="1" destOrd="0" parTransId="{A21CDE2E-5B22-48DD-AF8F-16E84D47A004}" sibTransId="{02014A6C-0CC6-41F4-92C8-809B9DE38E38}"/>
    <dgm:cxn modelId="{D6FC906B-18BD-4209-84A4-0B1644B44C5C}" srcId="{5F5CF779-F24B-471F-8E3F-97307CAFD7CC}" destId="{79C5B132-B9CF-4FF8-8FA4-DB09F0E12BCB}" srcOrd="0" destOrd="0" parTransId="{60E66835-E839-429A-B607-A24BD94C996B}" sibTransId="{C9B2D6D8-16F2-4F6A-90EA-7C3EFA31E746}"/>
    <dgm:cxn modelId="{382AB355-DD38-46DA-8101-FD73F9D719E7}" srcId="{5F5CF779-F24B-471F-8E3F-97307CAFD7CC}" destId="{18B2CCB1-5526-4F59-B54E-A914DCFB0A56}" srcOrd="3" destOrd="0" parTransId="{06DAF27D-D626-44F9-9327-2E9B861DF241}" sibTransId="{1BFB9C3C-6881-45E6-916D-C88CF8B89738}"/>
    <dgm:cxn modelId="{266A057B-A70A-413D-A595-23617CA16CB7}" type="presOf" srcId="{7928CB72-7908-4F34-AA4D-4431AB5B66DF}" destId="{2DA782FD-B237-40F2-926A-DF8599E4F273}" srcOrd="0" destOrd="0" presId="urn:microsoft.com/office/officeart/2008/layout/LinedList"/>
    <dgm:cxn modelId="{CD6349A5-9147-46DE-A728-474BAD0E5072}" type="presOf" srcId="{5F5CF779-F24B-471F-8E3F-97307CAFD7CC}" destId="{614B0D5F-BC77-4DE7-908A-7744304A1719}" srcOrd="0" destOrd="0" presId="urn:microsoft.com/office/officeart/2008/layout/LinedList"/>
    <dgm:cxn modelId="{F02FDEA8-1C80-4B11-8698-F6BDAF60EAE3}" type="presOf" srcId="{79C5B132-B9CF-4FF8-8FA4-DB09F0E12BCB}" destId="{4D01ABAC-A0D2-46D5-B2D0-0F4DE71ACBB4}" srcOrd="0" destOrd="0" presId="urn:microsoft.com/office/officeart/2008/layout/LinedList"/>
    <dgm:cxn modelId="{FABD5FB0-E84B-4152-BE57-DD7148AFEE02}" srcId="{5F5CF779-F24B-471F-8E3F-97307CAFD7CC}" destId="{F8082ADE-66E7-44B8-A4AA-911176AF4EF7}" srcOrd="6" destOrd="0" parTransId="{4FF57D4C-9B0D-4B56-9FAF-F6AEEE336AC7}" sibTransId="{E48E6AEB-75F0-4E63-8B80-41B094883D6B}"/>
    <dgm:cxn modelId="{F31AE2C8-8D2A-450B-9D8C-3EDC7C482DD6}" srcId="{5F5CF779-F24B-471F-8E3F-97307CAFD7CC}" destId="{619A7ACF-4041-4E58-975F-2010E6304D29}" srcOrd="4" destOrd="0" parTransId="{DF19477F-590D-464C-8854-DD7E7464FD8B}" sibTransId="{F28F61E8-E66B-4851-9292-94D50BDE9374}"/>
    <dgm:cxn modelId="{AAA4F1D3-258D-4A3C-96B7-986CB5A492C0}" srcId="{5F5CF779-F24B-471F-8E3F-97307CAFD7CC}" destId="{29C70A85-52BF-4B1A-954A-660FC6660FD6}" srcOrd="8" destOrd="0" parTransId="{CAC79BD1-A5CE-4106-ABBF-0131E4A7C17E}" sibTransId="{E5DD260F-CD19-45E4-8776-7E5EC54940F0}"/>
    <dgm:cxn modelId="{C4E33DD8-4402-4A58-A007-7F39177CA947}" type="presOf" srcId="{505500B9-9D07-42C5-9D61-C9A02972A54A}" destId="{8D8ADCC5-36D3-49D4-AC2C-864178746B14}" srcOrd="0" destOrd="0" presId="urn:microsoft.com/office/officeart/2008/layout/LinedList"/>
    <dgm:cxn modelId="{A7AB49DF-4818-4D3F-80F1-2FCB3DB906D7}" type="presOf" srcId="{F8082ADE-66E7-44B8-A4AA-911176AF4EF7}" destId="{9DDD6D7A-4102-4F1D-9497-8643E0FFD84D}" srcOrd="0" destOrd="0" presId="urn:microsoft.com/office/officeart/2008/layout/LinedList"/>
    <dgm:cxn modelId="{857D64EF-44E8-41C5-B5D7-F9C4BBECC592}" srcId="{5F5CF779-F24B-471F-8E3F-97307CAFD7CC}" destId="{0AE40774-A9DF-4A10-87BA-1C9F677C713B}" srcOrd="7" destOrd="0" parTransId="{ADF6FB55-B89E-4735-AD43-ECFA1FB9A63C}" sibTransId="{39282345-037F-4E50-83E0-3AB10A632949}"/>
    <dgm:cxn modelId="{333E57F0-1711-4074-B098-731AE34DA579}" srcId="{5F5CF779-F24B-471F-8E3F-97307CAFD7CC}" destId="{7928CB72-7908-4F34-AA4D-4431AB5B66DF}" srcOrd="5" destOrd="0" parTransId="{16A636C3-F1DB-483B-8F9B-4DAC3B221D3C}" sibTransId="{77A78976-5AA6-4AEB-9B27-BD988E5DAFF5}"/>
    <dgm:cxn modelId="{0F3DC120-F9D2-40B8-8D3E-FFDECFF5BC85}" type="presParOf" srcId="{614B0D5F-BC77-4DE7-908A-7744304A1719}" destId="{D4E2B22E-290D-4B8B-8658-0B9018FE56C2}" srcOrd="0" destOrd="0" presId="urn:microsoft.com/office/officeart/2008/layout/LinedList"/>
    <dgm:cxn modelId="{E9B41FCE-F824-4523-8BFD-BCCB6423AB21}" type="presParOf" srcId="{614B0D5F-BC77-4DE7-908A-7744304A1719}" destId="{2F5ED14B-7138-436B-9705-7B176C17723F}" srcOrd="1" destOrd="0" presId="urn:microsoft.com/office/officeart/2008/layout/LinedList"/>
    <dgm:cxn modelId="{65B040B6-4828-4B44-9F79-71D026E5703C}" type="presParOf" srcId="{2F5ED14B-7138-436B-9705-7B176C17723F}" destId="{4D01ABAC-A0D2-46D5-B2D0-0F4DE71ACBB4}" srcOrd="0" destOrd="0" presId="urn:microsoft.com/office/officeart/2008/layout/LinedList"/>
    <dgm:cxn modelId="{6F06D583-4CA2-43A0-8AE0-62DC9DDB93F3}" type="presParOf" srcId="{2F5ED14B-7138-436B-9705-7B176C17723F}" destId="{7531E373-DAA8-46C1-8004-C4A225E9E5A3}" srcOrd="1" destOrd="0" presId="urn:microsoft.com/office/officeart/2008/layout/LinedList"/>
    <dgm:cxn modelId="{30E9FE5E-EB2E-468B-B1CB-6424A7E46632}" type="presParOf" srcId="{614B0D5F-BC77-4DE7-908A-7744304A1719}" destId="{7D075A66-7B22-4C7B-BCFA-2389FC8AFE9D}" srcOrd="2" destOrd="0" presId="urn:microsoft.com/office/officeart/2008/layout/LinedList"/>
    <dgm:cxn modelId="{6292255E-A83D-4792-9F4E-4FB8BC576F67}" type="presParOf" srcId="{614B0D5F-BC77-4DE7-908A-7744304A1719}" destId="{672DE66F-5EE1-49FC-9844-5D715BFCE43D}" srcOrd="3" destOrd="0" presId="urn:microsoft.com/office/officeart/2008/layout/LinedList"/>
    <dgm:cxn modelId="{93C7F9A5-7D9E-4EB7-A374-10B36FDA23C4}" type="presParOf" srcId="{672DE66F-5EE1-49FC-9844-5D715BFCE43D}" destId="{8D8ADCC5-36D3-49D4-AC2C-864178746B14}" srcOrd="0" destOrd="0" presId="urn:microsoft.com/office/officeart/2008/layout/LinedList"/>
    <dgm:cxn modelId="{666AB5D8-C7AF-4CC1-9F9F-04DBE1551B63}" type="presParOf" srcId="{672DE66F-5EE1-49FC-9844-5D715BFCE43D}" destId="{92722A25-FD85-4AD8-9E84-096C720101AE}" srcOrd="1" destOrd="0" presId="urn:microsoft.com/office/officeart/2008/layout/LinedList"/>
    <dgm:cxn modelId="{4D172D9B-DFBE-4981-8D78-8F68D8F099F1}" type="presParOf" srcId="{614B0D5F-BC77-4DE7-908A-7744304A1719}" destId="{C66F2C58-E6BE-45A7-9BCC-7B04BBEF4B5A}" srcOrd="4" destOrd="0" presId="urn:microsoft.com/office/officeart/2008/layout/LinedList"/>
    <dgm:cxn modelId="{7163CB3B-FBEF-4A72-B784-5C691035B836}" type="presParOf" srcId="{614B0D5F-BC77-4DE7-908A-7744304A1719}" destId="{3A1730E0-24D0-404A-B2A6-BF6D6FED3A76}" srcOrd="5" destOrd="0" presId="urn:microsoft.com/office/officeart/2008/layout/LinedList"/>
    <dgm:cxn modelId="{1926C0D9-2E6C-46CF-B644-C386CC014CE6}" type="presParOf" srcId="{3A1730E0-24D0-404A-B2A6-BF6D6FED3A76}" destId="{93066C83-2E02-4BA3-A18C-B7982874F839}" srcOrd="0" destOrd="0" presId="urn:microsoft.com/office/officeart/2008/layout/LinedList"/>
    <dgm:cxn modelId="{3150C1F3-A4F4-43F9-9DBE-138A9412B72C}" type="presParOf" srcId="{3A1730E0-24D0-404A-B2A6-BF6D6FED3A76}" destId="{9C6C4181-9F2E-456E-8B97-3A94AB454660}" srcOrd="1" destOrd="0" presId="urn:microsoft.com/office/officeart/2008/layout/LinedList"/>
    <dgm:cxn modelId="{8828E17D-9D72-4DF3-AA1C-765286576AF5}" type="presParOf" srcId="{614B0D5F-BC77-4DE7-908A-7744304A1719}" destId="{0C1F3137-FF42-4365-8E9F-6D735D6298A7}" srcOrd="6" destOrd="0" presId="urn:microsoft.com/office/officeart/2008/layout/LinedList"/>
    <dgm:cxn modelId="{8E1BBDDE-BD0D-4EFD-88E5-A9E1B36CDC72}" type="presParOf" srcId="{614B0D5F-BC77-4DE7-908A-7744304A1719}" destId="{1DBFAB4C-FAF6-4CA7-8794-5C3548ED7A7C}" srcOrd="7" destOrd="0" presId="urn:microsoft.com/office/officeart/2008/layout/LinedList"/>
    <dgm:cxn modelId="{C3A31252-1CD1-42E8-A004-38D3607257D2}" type="presParOf" srcId="{1DBFAB4C-FAF6-4CA7-8794-5C3548ED7A7C}" destId="{09B39753-6BBA-481E-B621-53AFA8845F7B}" srcOrd="0" destOrd="0" presId="urn:microsoft.com/office/officeart/2008/layout/LinedList"/>
    <dgm:cxn modelId="{D143E3D5-1F34-4B39-9124-21CBD5258D60}" type="presParOf" srcId="{1DBFAB4C-FAF6-4CA7-8794-5C3548ED7A7C}" destId="{CB12A97E-E55A-4629-9E6E-513E38AF1786}" srcOrd="1" destOrd="0" presId="urn:microsoft.com/office/officeart/2008/layout/LinedList"/>
    <dgm:cxn modelId="{D50AEFC1-A718-4D0B-B343-2B8DE0DD605F}" type="presParOf" srcId="{614B0D5F-BC77-4DE7-908A-7744304A1719}" destId="{847203F8-C41A-4F83-80FC-86FA8421D11E}" srcOrd="8" destOrd="0" presId="urn:microsoft.com/office/officeart/2008/layout/LinedList"/>
    <dgm:cxn modelId="{D1DC31B7-BBCB-48EA-9D02-3EF67113CCFF}" type="presParOf" srcId="{614B0D5F-BC77-4DE7-908A-7744304A1719}" destId="{7DCC5F8D-B573-4CEF-A9E9-C7270C509E9F}" srcOrd="9" destOrd="0" presId="urn:microsoft.com/office/officeart/2008/layout/LinedList"/>
    <dgm:cxn modelId="{FD82D33A-FA2C-4BD7-BF6F-B38E97DF7B51}" type="presParOf" srcId="{7DCC5F8D-B573-4CEF-A9E9-C7270C509E9F}" destId="{763E59DF-66CD-49BA-BE10-A47B2F2A9BAB}" srcOrd="0" destOrd="0" presId="urn:microsoft.com/office/officeart/2008/layout/LinedList"/>
    <dgm:cxn modelId="{10D00C78-8130-4502-9F66-1C32245DB840}" type="presParOf" srcId="{7DCC5F8D-B573-4CEF-A9E9-C7270C509E9F}" destId="{71E317AA-6AC7-47A5-A177-C27121038158}" srcOrd="1" destOrd="0" presId="urn:microsoft.com/office/officeart/2008/layout/LinedList"/>
    <dgm:cxn modelId="{28EE46F5-0F9B-4FDA-B107-EC62A81FD132}" type="presParOf" srcId="{614B0D5F-BC77-4DE7-908A-7744304A1719}" destId="{DA2F0210-5F1F-4AF6-9DCD-0E28F7608926}" srcOrd="10" destOrd="0" presId="urn:microsoft.com/office/officeart/2008/layout/LinedList"/>
    <dgm:cxn modelId="{B49BFD04-72EA-48DD-A451-E9FCE2B46252}" type="presParOf" srcId="{614B0D5F-BC77-4DE7-908A-7744304A1719}" destId="{0FF3BAB4-7F94-4F00-A44E-948F597A0FBE}" srcOrd="11" destOrd="0" presId="urn:microsoft.com/office/officeart/2008/layout/LinedList"/>
    <dgm:cxn modelId="{D0E0AFBE-A9B7-4BB9-83E9-B309FA02C11D}" type="presParOf" srcId="{0FF3BAB4-7F94-4F00-A44E-948F597A0FBE}" destId="{2DA782FD-B237-40F2-926A-DF8599E4F273}" srcOrd="0" destOrd="0" presId="urn:microsoft.com/office/officeart/2008/layout/LinedList"/>
    <dgm:cxn modelId="{8AD4A2F2-7FEC-4381-BD2C-8ACF3803CE72}" type="presParOf" srcId="{0FF3BAB4-7F94-4F00-A44E-948F597A0FBE}" destId="{A57D7795-00C3-4DA3-9A05-CB7670B4293A}" srcOrd="1" destOrd="0" presId="urn:microsoft.com/office/officeart/2008/layout/LinedList"/>
    <dgm:cxn modelId="{C917663C-D07C-400F-9F87-5CB9E2D05E49}" type="presParOf" srcId="{614B0D5F-BC77-4DE7-908A-7744304A1719}" destId="{98E9B1D7-87E2-4EF3-B009-00A9954544D7}" srcOrd="12" destOrd="0" presId="urn:microsoft.com/office/officeart/2008/layout/LinedList"/>
    <dgm:cxn modelId="{1E5EFE26-7CAE-4083-8675-559521EC8875}" type="presParOf" srcId="{614B0D5F-BC77-4DE7-908A-7744304A1719}" destId="{7B6F29B2-349B-47AB-8607-23BDBD64596E}" srcOrd="13" destOrd="0" presId="urn:microsoft.com/office/officeart/2008/layout/LinedList"/>
    <dgm:cxn modelId="{66EE2B24-7A19-43F0-8578-8B0BB29D04EC}" type="presParOf" srcId="{7B6F29B2-349B-47AB-8607-23BDBD64596E}" destId="{9DDD6D7A-4102-4F1D-9497-8643E0FFD84D}" srcOrd="0" destOrd="0" presId="urn:microsoft.com/office/officeart/2008/layout/LinedList"/>
    <dgm:cxn modelId="{33F0BA93-60CC-49AD-9794-272E78162121}" type="presParOf" srcId="{7B6F29B2-349B-47AB-8607-23BDBD64596E}" destId="{26659983-44D0-497C-9F72-779A0BAAFBE2}" srcOrd="1" destOrd="0" presId="urn:microsoft.com/office/officeart/2008/layout/LinedList"/>
    <dgm:cxn modelId="{D681E86E-D731-47E9-B43F-6191974B1FB5}" type="presParOf" srcId="{614B0D5F-BC77-4DE7-908A-7744304A1719}" destId="{37837723-E47D-440E-A4F3-95BBE2841E5E}" srcOrd="14" destOrd="0" presId="urn:microsoft.com/office/officeart/2008/layout/LinedList"/>
    <dgm:cxn modelId="{84944538-023F-4DD9-85E5-2C473199F3FF}" type="presParOf" srcId="{614B0D5F-BC77-4DE7-908A-7744304A1719}" destId="{3C77C7ED-925F-4DBE-B52E-E046A78B2287}" srcOrd="15" destOrd="0" presId="urn:microsoft.com/office/officeart/2008/layout/LinedList"/>
    <dgm:cxn modelId="{D1FCC27A-573D-4DAD-9F4A-F0A66617A98A}" type="presParOf" srcId="{3C77C7ED-925F-4DBE-B52E-E046A78B2287}" destId="{DC5C0985-43B0-4714-A0E3-2FC2DCFF5DBF}" srcOrd="0" destOrd="0" presId="urn:microsoft.com/office/officeart/2008/layout/LinedList"/>
    <dgm:cxn modelId="{F17371E2-6B03-4041-B219-744B501B799C}" type="presParOf" srcId="{3C77C7ED-925F-4DBE-B52E-E046A78B2287}" destId="{7ED1D9C4-A4F9-49E5-ABFB-A257EC6E7B3C}" srcOrd="1" destOrd="0" presId="urn:microsoft.com/office/officeart/2008/layout/LinedList"/>
    <dgm:cxn modelId="{CB0BE26E-6ADC-4C82-BAB8-54626A1BA43D}" type="presParOf" srcId="{614B0D5F-BC77-4DE7-908A-7744304A1719}" destId="{181D008D-9EB9-4A83-8A1D-73AA5A752AE7}" srcOrd="16" destOrd="0" presId="urn:microsoft.com/office/officeart/2008/layout/LinedList"/>
    <dgm:cxn modelId="{78F6FE0C-F731-499B-9CAD-3011EFED460D}" type="presParOf" srcId="{614B0D5F-BC77-4DE7-908A-7744304A1719}" destId="{B4BDFB62-3F60-4751-8DCD-E5D20A81B721}" srcOrd="17" destOrd="0" presId="urn:microsoft.com/office/officeart/2008/layout/LinedList"/>
    <dgm:cxn modelId="{65797B20-892D-494B-AC72-B1CE44AC586E}" type="presParOf" srcId="{B4BDFB62-3F60-4751-8DCD-E5D20A81B721}" destId="{72719903-BDDA-4D41-AC21-B15AE3F8161F}" srcOrd="0" destOrd="0" presId="urn:microsoft.com/office/officeart/2008/layout/LinedList"/>
    <dgm:cxn modelId="{E1F17769-A4B2-408D-A456-7F65CB0D6536}" type="presParOf" srcId="{B4BDFB62-3F60-4751-8DCD-E5D20A81B721}" destId="{81F96BAB-3102-4D28-BE8F-E2C852B3C2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3E8A3-32E0-456B-90DE-22044267313A}">
      <dsp:nvSpPr>
        <dsp:cNvPr id="0" name=""/>
        <dsp:cNvSpPr/>
      </dsp:nvSpPr>
      <dsp:spPr>
        <a:xfrm>
          <a:off x="973190" y="785492"/>
          <a:ext cx="1264141" cy="12641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9C7B23-C67D-4D4B-A239-05F129D82EC6}">
      <dsp:nvSpPr>
        <dsp:cNvPr id="0" name=""/>
        <dsp:cNvSpPr/>
      </dsp:nvSpPr>
      <dsp:spPr>
        <a:xfrm>
          <a:off x="1242597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49A0B-770B-419F-A6D6-AF9195F590DB}">
      <dsp:nvSpPr>
        <dsp:cNvPr id="0" name=""/>
        <dsp:cNvSpPr/>
      </dsp:nvSpPr>
      <dsp:spPr>
        <a:xfrm>
          <a:off x="569079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Wealth from the plantations</a:t>
          </a:r>
        </a:p>
      </dsp:txBody>
      <dsp:txXfrm>
        <a:off x="569079" y="2443382"/>
        <a:ext cx="2072362" cy="720000"/>
      </dsp:txXfrm>
    </dsp:sp>
    <dsp:sp modelId="{BCC3E31F-5A6E-4306-BB01-039740B12BAD}">
      <dsp:nvSpPr>
        <dsp:cNvPr id="0" name=""/>
        <dsp:cNvSpPr/>
      </dsp:nvSpPr>
      <dsp:spPr>
        <a:xfrm>
          <a:off x="3408216" y="785492"/>
          <a:ext cx="1264141" cy="12641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2CC3F-FC15-43D9-8C82-18095DB924EA}">
      <dsp:nvSpPr>
        <dsp:cNvPr id="0" name=""/>
        <dsp:cNvSpPr/>
      </dsp:nvSpPr>
      <dsp:spPr>
        <a:xfrm>
          <a:off x="3677623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20D1E-1F4C-4EAF-BAB9-3C8B970371C4}">
      <dsp:nvSpPr>
        <dsp:cNvPr id="0" name=""/>
        <dsp:cNvSpPr/>
      </dsp:nvSpPr>
      <dsp:spPr>
        <a:xfrm>
          <a:off x="3004105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Seasonality/Climatic conditions of the region/Jamaica</a:t>
          </a:r>
        </a:p>
      </dsp:txBody>
      <dsp:txXfrm>
        <a:off x="3004105" y="2443382"/>
        <a:ext cx="2072362" cy="720000"/>
      </dsp:txXfrm>
    </dsp:sp>
    <dsp:sp modelId="{0A41C327-3BE7-4529-886C-7A7B18529FE2}">
      <dsp:nvSpPr>
        <dsp:cNvPr id="0" name=""/>
        <dsp:cNvSpPr/>
      </dsp:nvSpPr>
      <dsp:spPr>
        <a:xfrm>
          <a:off x="5843242" y="785492"/>
          <a:ext cx="1264141" cy="12641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A866E-1014-4BA7-BD26-6E9169B0025D}">
      <dsp:nvSpPr>
        <dsp:cNvPr id="0" name=""/>
        <dsp:cNvSpPr/>
      </dsp:nvSpPr>
      <dsp:spPr>
        <a:xfrm>
          <a:off x="6112649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052B4-8F96-421F-8A80-BE608DE3D5E1}">
      <dsp:nvSpPr>
        <dsp:cNvPr id="0" name=""/>
        <dsp:cNvSpPr/>
      </dsp:nvSpPr>
      <dsp:spPr>
        <a:xfrm>
          <a:off x="5439131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Triangular Trade Passage </a:t>
          </a:r>
        </a:p>
      </dsp:txBody>
      <dsp:txXfrm>
        <a:off x="5439131" y="2443382"/>
        <a:ext cx="2072362" cy="720000"/>
      </dsp:txXfrm>
    </dsp:sp>
    <dsp:sp modelId="{422D94F1-77DA-4D20-832F-0C2C1862C164}">
      <dsp:nvSpPr>
        <dsp:cNvPr id="0" name=""/>
        <dsp:cNvSpPr/>
      </dsp:nvSpPr>
      <dsp:spPr>
        <a:xfrm>
          <a:off x="8278268" y="785492"/>
          <a:ext cx="1264141" cy="1264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5019E-F898-4E80-89CA-1BB19A24C93B}">
      <dsp:nvSpPr>
        <dsp:cNvPr id="0" name=""/>
        <dsp:cNvSpPr/>
      </dsp:nvSpPr>
      <dsp:spPr>
        <a:xfrm>
          <a:off x="8547675" y="1054900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ABC559-BBD1-4EE9-9955-F8011A1255E2}">
      <dsp:nvSpPr>
        <dsp:cNvPr id="0" name=""/>
        <dsp:cNvSpPr/>
      </dsp:nvSpPr>
      <dsp:spPr>
        <a:xfrm>
          <a:off x="7874157" y="2443382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Need for alternative economic activity to replace sugar</a:t>
          </a:r>
        </a:p>
      </dsp:txBody>
      <dsp:txXfrm>
        <a:off x="7874157" y="2443382"/>
        <a:ext cx="20723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0A15A-3E9D-424E-BD57-E4B824380A43}">
      <dsp:nvSpPr>
        <dsp:cNvPr id="0" name=""/>
        <dsp:cNvSpPr/>
      </dsp:nvSpPr>
      <dsp:spPr>
        <a:xfrm>
          <a:off x="562927" y="788206"/>
          <a:ext cx="1445998" cy="14459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08EC70-28A5-4A83-9537-88C6160D7F5B}">
      <dsp:nvSpPr>
        <dsp:cNvPr id="0" name=""/>
        <dsp:cNvSpPr/>
      </dsp:nvSpPr>
      <dsp:spPr>
        <a:xfrm>
          <a:off x="87109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8B97C-850B-4AF5-9638-99322C8D04E1}">
      <dsp:nvSpPr>
        <dsp:cNvPr id="0" name=""/>
        <dsp:cNvSpPr/>
      </dsp:nvSpPr>
      <dsp:spPr>
        <a:xfrm>
          <a:off x="10068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Is a comprised of many elements</a:t>
          </a:r>
        </a:p>
      </dsp:txBody>
      <dsp:txXfrm>
        <a:off x="100682" y="2684598"/>
        <a:ext cx="2370489" cy="720000"/>
      </dsp:txXfrm>
    </dsp:sp>
    <dsp:sp modelId="{9668B699-A81F-4ED4-B777-7A8CC6C444C4}">
      <dsp:nvSpPr>
        <dsp:cNvPr id="0" name=""/>
        <dsp:cNvSpPr/>
      </dsp:nvSpPr>
      <dsp:spPr>
        <a:xfrm>
          <a:off x="3348252" y="788206"/>
          <a:ext cx="1445998" cy="14459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9E500-02D9-42E4-B8E9-C413BD2067FF}">
      <dsp:nvSpPr>
        <dsp:cNvPr id="0" name=""/>
        <dsp:cNvSpPr/>
      </dsp:nvSpPr>
      <dsp:spPr>
        <a:xfrm>
          <a:off x="365641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69186-D810-467B-A822-97B04BCDF9D2}">
      <dsp:nvSpPr>
        <dsp:cNvPr id="0" name=""/>
        <dsp:cNvSpPr/>
      </dsp:nvSpPr>
      <dsp:spPr>
        <a:xfrm>
          <a:off x="288600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Intangible</a:t>
          </a:r>
        </a:p>
      </dsp:txBody>
      <dsp:txXfrm>
        <a:off x="2886007" y="2684598"/>
        <a:ext cx="2370489" cy="720000"/>
      </dsp:txXfrm>
    </dsp:sp>
    <dsp:sp modelId="{D0A12FFA-D211-435A-99FA-250FB9F8BAB7}">
      <dsp:nvSpPr>
        <dsp:cNvPr id="0" name=""/>
        <dsp:cNvSpPr/>
      </dsp:nvSpPr>
      <dsp:spPr>
        <a:xfrm>
          <a:off x="6133577" y="788206"/>
          <a:ext cx="1445998" cy="14459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16EF24-65FB-4CFE-8789-57D29BF9A480}">
      <dsp:nvSpPr>
        <dsp:cNvPr id="0" name=""/>
        <dsp:cNvSpPr/>
      </dsp:nvSpPr>
      <dsp:spPr>
        <a:xfrm>
          <a:off x="644174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CDF491-3DE2-4B57-9FFD-B85BF74F4DA6}">
      <dsp:nvSpPr>
        <dsp:cNvPr id="0" name=""/>
        <dsp:cNvSpPr/>
      </dsp:nvSpPr>
      <dsp:spPr>
        <a:xfrm>
          <a:off x="567133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Perishable</a:t>
          </a:r>
        </a:p>
      </dsp:txBody>
      <dsp:txXfrm>
        <a:off x="5671332" y="2684598"/>
        <a:ext cx="2370489" cy="720000"/>
      </dsp:txXfrm>
    </dsp:sp>
    <dsp:sp modelId="{2D3DA951-FB46-4364-A7B0-68C3FAE6A109}">
      <dsp:nvSpPr>
        <dsp:cNvPr id="0" name=""/>
        <dsp:cNvSpPr/>
      </dsp:nvSpPr>
      <dsp:spPr>
        <a:xfrm>
          <a:off x="8918902" y="788206"/>
          <a:ext cx="1445998" cy="14459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60E38-AC74-41FE-910A-052B3AB8768E}">
      <dsp:nvSpPr>
        <dsp:cNvPr id="0" name=""/>
        <dsp:cNvSpPr/>
      </dsp:nvSpPr>
      <dsp:spPr>
        <a:xfrm>
          <a:off x="922706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6C0DC-7238-4C13-BA8E-92427BABBB4E}">
      <dsp:nvSpPr>
        <dsp:cNvPr id="0" name=""/>
        <dsp:cNvSpPr/>
      </dsp:nvSpPr>
      <dsp:spPr>
        <a:xfrm>
          <a:off x="845665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Major item of consumer expenditure</a:t>
          </a:r>
        </a:p>
      </dsp:txBody>
      <dsp:txXfrm>
        <a:off x="8456657" y="2684598"/>
        <a:ext cx="2370489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0A15A-3E9D-424E-BD57-E4B824380A43}">
      <dsp:nvSpPr>
        <dsp:cNvPr id="0" name=""/>
        <dsp:cNvSpPr/>
      </dsp:nvSpPr>
      <dsp:spPr>
        <a:xfrm>
          <a:off x="718664" y="453902"/>
          <a:ext cx="1955812" cy="1955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08EC70-28A5-4A83-9537-88C6160D7F5B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8B97C-850B-4AF5-9638-99322C8D04E1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Visitor moves to the product</a:t>
          </a:r>
        </a:p>
      </dsp:txBody>
      <dsp:txXfrm>
        <a:off x="93445" y="3018902"/>
        <a:ext cx="3206250" cy="720000"/>
      </dsp:txXfrm>
    </dsp:sp>
    <dsp:sp modelId="{9668B699-A81F-4ED4-B777-7A8CC6C444C4}">
      <dsp:nvSpPr>
        <dsp:cNvPr id="0" name=""/>
        <dsp:cNvSpPr/>
      </dsp:nvSpPr>
      <dsp:spPr>
        <a:xfrm>
          <a:off x="4486008" y="453902"/>
          <a:ext cx="1955812" cy="1955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9E500-02D9-42E4-B8E9-C413BD2067FF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69186-D810-467B-A822-97B04BCDF9D2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 err="1"/>
            <a:t>Subejectively</a:t>
          </a:r>
          <a:r>
            <a:rPr lang="en-US" sz="2300" kern="1200" dirty="0"/>
            <a:t> consumed</a:t>
          </a:r>
        </a:p>
      </dsp:txBody>
      <dsp:txXfrm>
        <a:off x="3860789" y="3018902"/>
        <a:ext cx="3206250" cy="720000"/>
      </dsp:txXfrm>
    </dsp:sp>
    <dsp:sp modelId="{2D3DA951-FB46-4364-A7B0-68C3FAE6A109}">
      <dsp:nvSpPr>
        <dsp:cNvPr id="0" name=""/>
        <dsp:cNvSpPr/>
      </dsp:nvSpPr>
      <dsp:spPr>
        <a:xfrm>
          <a:off x="8253352" y="453902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60E38-AC74-41FE-910A-052B3AB8768E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6C0DC-7238-4C13-BA8E-92427BABBB4E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Visitor expectation buildup of product</a:t>
          </a:r>
        </a:p>
      </dsp:txBody>
      <dsp:txXfrm>
        <a:off x="7628133" y="3018902"/>
        <a:ext cx="32062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35205-95BD-4969-AFD2-CC77E76B38F9}">
      <dsp:nvSpPr>
        <dsp:cNvPr id="0" name=""/>
        <dsp:cNvSpPr/>
      </dsp:nvSpPr>
      <dsp:spPr>
        <a:xfrm>
          <a:off x="495061" y="644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Eco Tourism</a:t>
          </a:r>
        </a:p>
      </dsp:txBody>
      <dsp:txXfrm>
        <a:off x="495061" y="644"/>
        <a:ext cx="2262336" cy="1357401"/>
      </dsp:txXfrm>
    </dsp:sp>
    <dsp:sp modelId="{DF44770B-44B2-439F-A779-9D5BEC948225}">
      <dsp:nvSpPr>
        <dsp:cNvPr id="0" name=""/>
        <dsp:cNvSpPr/>
      </dsp:nvSpPr>
      <dsp:spPr>
        <a:xfrm>
          <a:off x="2983631" y="644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Cultural Heritage</a:t>
          </a:r>
        </a:p>
      </dsp:txBody>
      <dsp:txXfrm>
        <a:off x="2983631" y="644"/>
        <a:ext cx="2262336" cy="1357401"/>
      </dsp:txXfrm>
    </dsp:sp>
    <dsp:sp modelId="{E8D257F9-B822-4052-8C39-974B28A63FC8}">
      <dsp:nvSpPr>
        <dsp:cNvPr id="0" name=""/>
        <dsp:cNvSpPr/>
      </dsp:nvSpPr>
      <dsp:spPr>
        <a:xfrm>
          <a:off x="5472201" y="644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Special Events</a:t>
          </a:r>
        </a:p>
      </dsp:txBody>
      <dsp:txXfrm>
        <a:off x="5472201" y="644"/>
        <a:ext cx="2262336" cy="1357401"/>
      </dsp:txXfrm>
    </dsp:sp>
    <dsp:sp modelId="{58B0642E-FFB8-4214-AF81-507FBFDB7658}">
      <dsp:nvSpPr>
        <dsp:cNvPr id="0" name=""/>
        <dsp:cNvSpPr/>
      </dsp:nvSpPr>
      <dsp:spPr>
        <a:xfrm>
          <a:off x="495061" y="1584280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Sports</a:t>
          </a:r>
        </a:p>
      </dsp:txBody>
      <dsp:txXfrm>
        <a:off x="495061" y="1584280"/>
        <a:ext cx="2262336" cy="1357401"/>
      </dsp:txXfrm>
    </dsp:sp>
    <dsp:sp modelId="{A7A1988C-9EDD-4B78-B63F-C67EE37DB61F}">
      <dsp:nvSpPr>
        <dsp:cNvPr id="0" name=""/>
        <dsp:cNvSpPr/>
      </dsp:nvSpPr>
      <dsp:spPr>
        <a:xfrm>
          <a:off x="2983631" y="1584280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Cruise</a:t>
          </a:r>
        </a:p>
      </dsp:txBody>
      <dsp:txXfrm>
        <a:off x="2983631" y="1584280"/>
        <a:ext cx="2262336" cy="1357401"/>
      </dsp:txXfrm>
    </dsp:sp>
    <dsp:sp modelId="{25E4C1D7-52AC-49FB-A05D-9D868EA63D36}">
      <dsp:nvSpPr>
        <dsp:cNvPr id="0" name=""/>
        <dsp:cNvSpPr/>
      </dsp:nvSpPr>
      <dsp:spPr>
        <a:xfrm>
          <a:off x="5472201" y="1584280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Adventure</a:t>
          </a:r>
        </a:p>
      </dsp:txBody>
      <dsp:txXfrm>
        <a:off x="5472201" y="1584280"/>
        <a:ext cx="2262336" cy="1357401"/>
      </dsp:txXfrm>
    </dsp:sp>
    <dsp:sp modelId="{75D74EF1-131D-49AD-9ED4-D5F04A7AC60D}">
      <dsp:nvSpPr>
        <dsp:cNvPr id="0" name=""/>
        <dsp:cNvSpPr/>
      </dsp:nvSpPr>
      <dsp:spPr>
        <a:xfrm>
          <a:off x="495061" y="3167915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Health and Wellness</a:t>
          </a:r>
        </a:p>
      </dsp:txBody>
      <dsp:txXfrm>
        <a:off x="495061" y="3167915"/>
        <a:ext cx="2262336" cy="1357401"/>
      </dsp:txXfrm>
    </dsp:sp>
    <dsp:sp modelId="{EA6B0BEB-DB0D-4B79-BF33-358577CB46AB}">
      <dsp:nvSpPr>
        <dsp:cNvPr id="0" name=""/>
        <dsp:cNvSpPr/>
      </dsp:nvSpPr>
      <dsp:spPr>
        <a:xfrm>
          <a:off x="2983631" y="3167915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Culinary</a:t>
          </a:r>
        </a:p>
      </dsp:txBody>
      <dsp:txXfrm>
        <a:off x="2983631" y="3167915"/>
        <a:ext cx="2262336" cy="1357401"/>
      </dsp:txXfrm>
    </dsp:sp>
    <dsp:sp modelId="{635F60CB-4A3C-48BA-935E-5BEC99F6EF82}">
      <dsp:nvSpPr>
        <dsp:cNvPr id="0" name=""/>
        <dsp:cNvSpPr/>
      </dsp:nvSpPr>
      <dsp:spPr>
        <a:xfrm>
          <a:off x="5472201" y="3167915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(See handbook)</a:t>
          </a:r>
        </a:p>
      </dsp:txBody>
      <dsp:txXfrm>
        <a:off x="5472201" y="3167915"/>
        <a:ext cx="2262336" cy="13574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2B22E-290D-4B8B-8658-0B9018FE56C2}">
      <dsp:nvSpPr>
        <dsp:cNvPr id="0" name=""/>
        <dsp:cNvSpPr/>
      </dsp:nvSpPr>
      <dsp:spPr>
        <a:xfrm>
          <a:off x="0" y="552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1ABAC-A0D2-46D5-B2D0-0F4DE71ACBB4}">
      <dsp:nvSpPr>
        <dsp:cNvPr id="0" name=""/>
        <dsp:cNvSpPr/>
      </dsp:nvSpPr>
      <dsp:spPr>
        <a:xfrm>
          <a:off x="0" y="552"/>
          <a:ext cx="8229600" cy="502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Eco Tourism-</a:t>
          </a:r>
        </a:p>
      </dsp:txBody>
      <dsp:txXfrm>
        <a:off x="0" y="552"/>
        <a:ext cx="8229600" cy="502761"/>
      </dsp:txXfrm>
    </dsp:sp>
    <dsp:sp modelId="{7D075A66-7B22-4C7B-BCFA-2389FC8AFE9D}">
      <dsp:nvSpPr>
        <dsp:cNvPr id="0" name=""/>
        <dsp:cNvSpPr/>
      </dsp:nvSpPr>
      <dsp:spPr>
        <a:xfrm>
          <a:off x="0" y="503314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ADCC5-36D3-49D4-AC2C-864178746B14}">
      <dsp:nvSpPr>
        <dsp:cNvPr id="0" name=""/>
        <dsp:cNvSpPr/>
      </dsp:nvSpPr>
      <dsp:spPr>
        <a:xfrm>
          <a:off x="0" y="503314"/>
          <a:ext cx="8229600" cy="502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Cultural Heritage-</a:t>
          </a:r>
        </a:p>
      </dsp:txBody>
      <dsp:txXfrm>
        <a:off x="0" y="503314"/>
        <a:ext cx="8229600" cy="502761"/>
      </dsp:txXfrm>
    </dsp:sp>
    <dsp:sp modelId="{C66F2C58-E6BE-45A7-9BCC-7B04BBEF4B5A}">
      <dsp:nvSpPr>
        <dsp:cNvPr id="0" name=""/>
        <dsp:cNvSpPr/>
      </dsp:nvSpPr>
      <dsp:spPr>
        <a:xfrm>
          <a:off x="0" y="1006076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66C83-2E02-4BA3-A18C-B7982874F839}">
      <dsp:nvSpPr>
        <dsp:cNvPr id="0" name=""/>
        <dsp:cNvSpPr/>
      </dsp:nvSpPr>
      <dsp:spPr>
        <a:xfrm>
          <a:off x="0" y="1006076"/>
          <a:ext cx="8229600" cy="502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Special Events-</a:t>
          </a:r>
        </a:p>
      </dsp:txBody>
      <dsp:txXfrm>
        <a:off x="0" y="1006076"/>
        <a:ext cx="8229600" cy="502761"/>
      </dsp:txXfrm>
    </dsp:sp>
    <dsp:sp modelId="{0C1F3137-FF42-4365-8E9F-6D735D6298A7}">
      <dsp:nvSpPr>
        <dsp:cNvPr id="0" name=""/>
        <dsp:cNvSpPr/>
      </dsp:nvSpPr>
      <dsp:spPr>
        <a:xfrm>
          <a:off x="0" y="1508838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B39753-6BBA-481E-B621-53AFA8845F7B}">
      <dsp:nvSpPr>
        <dsp:cNvPr id="0" name=""/>
        <dsp:cNvSpPr/>
      </dsp:nvSpPr>
      <dsp:spPr>
        <a:xfrm>
          <a:off x="0" y="1508838"/>
          <a:ext cx="8229600" cy="502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Sports-</a:t>
          </a:r>
        </a:p>
      </dsp:txBody>
      <dsp:txXfrm>
        <a:off x="0" y="1508838"/>
        <a:ext cx="8229600" cy="502761"/>
      </dsp:txXfrm>
    </dsp:sp>
    <dsp:sp modelId="{847203F8-C41A-4F83-80FC-86FA8421D11E}">
      <dsp:nvSpPr>
        <dsp:cNvPr id="0" name=""/>
        <dsp:cNvSpPr/>
      </dsp:nvSpPr>
      <dsp:spPr>
        <a:xfrm>
          <a:off x="0" y="201160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E59DF-66CD-49BA-BE10-A47B2F2A9BAB}">
      <dsp:nvSpPr>
        <dsp:cNvPr id="0" name=""/>
        <dsp:cNvSpPr/>
      </dsp:nvSpPr>
      <dsp:spPr>
        <a:xfrm>
          <a:off x="0" y="2011600"/>
          <a:ext cx="8229600" cy="502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Cruise-</a:t>
          </a:r>
        </a:p>
      </dsp:txBody>
      <dsp:txXfrm>
        <a:off x="0" y="2011600"/>
        <a:ext cx="8229600" cy="502761"/>
      </dsp:txXfrm>
    </dsp:sp>
    <dsp:sp modelId="{DA2F0210-5F1F-4AF6-9DCD-0E28F7608926}">
      <dsp:nvSpPr>
        <dsp:cNvPr id="0" name=""/>
        <dsp:cNvSpPr/>
      </dsp:nvSpPr>
      <dsp:spPr>
        <a:xfrm>
          <a:off x="0" y="2514361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782FD-B237-40F2-926A-DF8599E4F273}">
      <dsp:nvSpPr>
        <dsp:cNvPr id="0" name=""/>
        <dsp:cNvSpPr/>
      </dsp:nvSpPr>
      <dsp:spPr>
        <a:xfrm>
          <a:off x="0" y="2514361"/>
          <a:ext cx="8229600" cy="502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Adventure-</a:t>
          </a:r>
        </a:p>
      </dsp:txBody>
      <dsp:txXfrm>
        <a:off x="0" y="2514361"/>
        <a:ext cx="8229600" cy="502761"/>
      </dsp:txXfrm>
    </dsp:sp>
    <dsp:sp modelId="{98E9B1D7-87E2-4EF3-B009-00A9954544D7}">
      <dsp:nvSpPr>
        <dsp:cNvPr id="0" name=""/>
        <dsp:cNvSpPr/>
      </dsp:nvSpPr>
      <dsp:spPr>
        <a:xfrm>
          <a:off x="0" y="3017123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D6D7A-4102-4F1D-9497-8643E0FFD84D}">
      <dsp:nvSpPr>
        <dsp:cNvPr id="0" name=""/>
        <dsp:cNvSpPr/>
      </dsp:nvSpPr>
      <dsp:spPr>
        <a:xfrm>
          <a:off x="0" y="3017123"/>
          <a:ext cx="8229600" cy="502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Health and Wellness-</a:t>
          </a:r>
        </a:p>
      </dsp:txBody>
      <dsp:txXfrm>
        <a:off x="0" y="3017123"/>
        <a:ext cx="8229600" cy="502761"/>
      </dsp:txXfrm>
    </dsp:sp>
    <dsp:sp modelId="{37837723-E47D-440E-A4F3-95BBE2841E5E}">
      <dsp:nvSpPr>
        <dsp:cNvPr id="0" name=""/>
        <dsp:cNvSpPr/>
      </dsp:nvSpPr>
      <dsp:spPr>
        <a:xfrm>
          <a:off x="0" y="3519885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C0985-43B0-4714-A0E3-2FC2DCFF5DBF}">
      <dsp:nvSpPr>
        <dsp:cNvPr id="0" name=""/>
        <dsp:cNvSpPr/>
      </dsp:nvSpPr>
      <dsp:spPr>
        <a:xfrm>
          <a:off x="0" y="3519885"/>
          <a:ext cx="8229600" cy="502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Culinary-</a:t>
          </a:r>
        </a:p>
      </dsp:txBody>
      <dsp:txXfrm>
        <a:off x="0" y="3519885"/>
        <a:ext cx="8229600" cy="502761"/>
      </dsp:txXfrm>
    </dsp:sp>
    <dsp:sp modelId="{181D008D-9EB9-4A83-8A1D-73AA5A752AE7}">
      <dsp:nvSpPr>
        <dsp:cNvPr id="0" name=""/>
        <dsp:cNvSpPr/>
      </dsp:nvSpPr>
      <dsp:spPr>
        <a:xfrm>
          <a:off x="0" y="4022647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19903-BDDA-4D41-AC21-B15AE3F8161F}">
      <dsp:nvSpPr>
        <dsp:cNvPr id="0" name=""/>
        <dsp:cNvSpPr/>
      </dsp:nvSpPr>
      <dsp:spPr>
        <a:xfrm>
          <a:off x="0" y="4022647"/>
          <a:ext cx="8229600" cy="502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(See handbook)</a:t>
          </a:r>
        </a:p>
      </dsp:txBody>
      <dsp:txXfrm>
        <a:off x="0" y="4022647"/>
        <a:ext cx="8229600" cy="502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01E0E-7692-412C-8355-DB5AF0CD9BB4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DC6D-95E2-4C43-806F-6DFCBE47F55C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51501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E5084AF5-88ED-E9E8-184C-D49E75484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5C66A-9126-404E-9816-6526138F623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6FD2843F-E6C8-A830-86E6-4E4A24691E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260A68DE-6B73-1DD2-D9D8-3D8823E60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25E302CE-CBF0-98C9-FA2C-E9AE66975C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514818-900E-4601-909D-4C578BE690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0FCD080A-BFEA-30F8-82E3-D24D26D552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8F72D57A-437A-8632-46C4-E01750536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E14CBC40-A285-8569-719D-54BEA68D31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728FD3-7647-4BD7-B563-48AB076F4C7A}" type="slidenum">
              <a:rPr lang="en-US" altLang="en-US"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474DC843-92B5-510A-C826-7C9AE09975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4C297D92-3B9B-1861-8304-5563765BB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2F612DD6-C5E4-5F82-5B49-706231CCF7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26E082-82DF-4235-8936-1AF367B91FD6}" type="slidenum">
              <a:rPr lang="en-US" altLang="en-US">
                <a:latin typeface="Times New Roman" panose="02020603050405020304" pitchFamily="18" charset="0"/>
              </a:rPr>
              <a:pPr/>
              <a:t>22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196783A1-A8FC-8850-7EB1-8BCD33E7BE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91C3AFF2-9AB9-B14E-786C-D0CA0DBD9E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62623297-9D9B-3C44-10CE-3EB3F5283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B5EEB7-0C63-450D-95BD-92937145542A}" type="slidenum">
              <a:rPr lang="en-US" altLang="en-US">
                <a:latin typeface="Times New Roman" panose="02020603050405020304" pitchFamily="18" charset="0"/>
              </a:rPr>
              <a:pPr/>
              <a:t>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480E001C-931B-5CDF-A5B3-4D7E87655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D06D673F-53DD-D785-6872-6BB2BD2686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D2F1D8EE-A6C2-C3D0-B4B7-8AE653AD89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58C345-B06C-46B2-AD59-88EC7C1EB0A2}" type="slidenum">
              <a:rPr lang="en-US" altLang="en-US"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AD53E931-9DF0-4205-44D0-F3F128A767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194965A0-C212-BDB6-163B-DF384F8E9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8B697C79-B5E8-5C3E-F77C-496664A2FF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853BF1-CB41-41AA-8EF6-0F0A8BC1D059}" type="slidenum">
              <a:rPr lang="en-US" altLang="en-US">
                <a:latin typeface="Times New Roman" panose="02020603050405020304" pitchFamily="18" charset="0"/>
              </a:rPr>
              <a:pPr/>
              <a:t>31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4CAE43C-D877-8FD9-C8E8-E58BC13FAF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543126C9-EDC0-1A2A-A44D-F61B79CF0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21AFB6C-8E27-FD9D-35D6-224E797B93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F8D22D-BB0D-4C73-A972-F407378C0B51}" type="slidenum">
              <a:rPr lang="en-US" altLang="en-US">
                <a:latin typeface="Times New Roman" panose="02020603050405020304" pitchFamily="18" charset="0"/>
              </a:rPr>
              <a:pPr/>
              <a:t>32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7E7132E-A073-6424-381C-7226BD6BA4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A5E3032-97E4-BF7B-FCF6-AD71454ED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12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CDF7B44-AE3E-B557-A6C7-2A80799734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7CCC6F-FE40-4FFB-84A8-7C3E563DA7E9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FC141FC-269D-F7D8-0358-891EF3BBF6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4D7CFEEC-3DF2-692A-2403-22DBD02C5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50B58033-2EEE-220A-E045-1665555A0D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F71F32-B9B5-461F-B8B4-5F61821580AD}" type="slidenum">
              <a:rPr lang="en-US" altLang="en-US">
                <a:latin typeface="Times New Roman" panose="02020603050405020304" pitchFamily="18" charset="0"/>
              </a:rPr>
              <a:pPr/>
              <a:t>34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C0583F8-F522-858F-7F07-D9C457FC8C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3B9D6285-8894-7ECA-EFFD-A0EE83204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2F7CFAE-2CA4-9D82-B74D-C1888D8E66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009754-9FAA-4CD4-BAE6-4AB1C097BEC5}" type="slidenum">
              <a:rPr lang="en-US" altLang="en-US">
                <a:latin typeface="Times New Roman" panose="02020603050405020304" pitchFamily="18" charset="0"/>
              </a:rPr>
              <a:pPr/>
              <a:t>35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0E1BE24E-ADDF-E689-4B7C-B2FE8D9989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D45823EF-3E2E-7A95-B435-B24553AD4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21AFB6C-8E27-FD9D-35D6-224E797B93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8D22D-BB0D-4C73-A972-F407378C0B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7E7132E-A073-6424-381C-7226BD6BA4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A5E3032-97E4-BF7B-FCF6-AD71454ED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2F7CFAE-2CA4-9D82-B74D-C1888D8E66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009754-9FAA-4CD4-BAE6-4AB1C097BEC5}" type="slidenum">
              <a:rPr lang="en-US" altLang="en-US">
                <a:latin typeface="Times New Roman" panose="02020603050405020304" pitchFamily="18" charset="0"/>
              </a:rPr>
              <a:pPr/>
              <a:t>36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0E1BE24E-ADDF-E689-4B7C-B2FE8D9989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D45823EF-3E2E-7A95-B435-B24553AD4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930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AEEA887B-D21E-167C-13C5-3D54EAF7FD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7EBBAE-9FCE-4677-B946-CA5451AC2F9E}" type="slidenum">
              <a:rPr lang="en-US" altLang="en-US">
                <a:latin typeface="Times New Roman" panose="02020603050405020304" pitchFamily="18" charset="0"/>
              </a:rPr>
              <a:pPr/>
              <a:t>37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66E3D8E5-130F-972D-525A-9605A59BE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2448C36D-BAEE-D0BA-3972-A2FD7D4C38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67C1A84-9F09-3CCF-3E55-5CBF7AEEE6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5F2511-AB66-4DE4-96C8-A6860BAB6C82}" type="slidenum">
              <a:rPr lang="en-US" altLang="en-US">
                <a:latin typeface="Times New Roman" panose="02020603050405020304" pitchFamily="18" charset="0"/>
              </a:rPr>
              <a:pPr/>
              <a:t>38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F578BB20-78B6-A9A6-1BC4-1003A1BA2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884C478-AB28-2DDF-E3BA-F1456A960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1C160E1B-0F17-8DFD-C6AB-C36C795FE9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0EFC4B-CF16-4F92-B2DA-F1415B38F885}" type="slidenum">
              <a:rPr lang="en-US" altLang="en-US">
                <a:latin typeface="Times New Roman" panose="02020603050405020304" pitchFamily="18" charset="0"/>
              </a:rPr>
              <a:pPr/>
              <a:t>40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3F37EBEC-AE2E-2B2A-E057-A598D8FF03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02141B09-3093-15FC-15AC-FCA3CE73D9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6166C06C-37D1-C0B5-34D6-A75BB4932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B0F070-CC7A-4253-952C-529E12BC0ACD}" type="slidenum">
              <a:rPr lang="en-US" altLang="en-US">
                <a:latin typeface="Times New Roman" panose="02020603050405020304" pitchFamily="18" charset="0"/>
              </a:rPr>
              <a:pPr/>
              <a:t>41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1233F4BD-A64A-028D-D722-EAB61301E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291E85FB-0455-8B0A-0404-A1DC6CB78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4FF04E8-6E2A-AEC2-61CD-447119D97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3CC4CE-82F3-4B1C-A033-11651C326381}" type="slidenum">
              <a:rPr lang="en-US" altLang="en-US">
                <a:latin typeface="Times New Roman" panose="02020603050405020304" pitchFamily="18" charset="0"/>
              </a:rPr>
              <a:pPr/>
              <a:t>42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57EC0A59-816E-0098-D449-28A007E0B5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C9846074-A687-FF26-BA16-B6418B36F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E6F00CE3-9C2C-8752-8245-93482393B4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C3FE4C-7C66-4FC4-A413-2B802728042E}" type="slidenum">
              <a:rPr lang="en-US" altLang="en-US">
                <a:latin typeface="Times New Roman" panose="02020603050405020304" pitchFamily="18" charset="0"/>
              </a:rPr>
              <a:pPr/>
              <a:t>43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FA5EFF8-9AD2-ABF8-B527-F9139D8F7E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5216C73-27E8-31E1-7CE0-F4F5CAC0C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7D702855-1544-DBD0-FFB9-20D7076768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18D794-A7A2-4321-8A6C-620E6D3BB220}" type="slidenum">
              <a:rPr lang="en-US" altLang="en-US">
                <a:latin typeface="Times New Roman" panose="02020603050405020304" pitchFamily="18" charset="0"/>
              </a:rPr>
              <a:pPr/>
              <a:t>44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EFA14F4D-406B-8CD6-F2F1-B8C44B63DE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A31E4DE9-123F-F0B8-A274-C30F544E9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D05B2D0-3FB8-64C9-A28F-12461CE7EA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ED3D44-38FD-4362-9BA1-F99E12D8FB35}" type="slidenum">
              <a:rPr lang="en-US" altLang="en-US">
                <a:latin typeface="Times New Roman" panose="02020603050405020304" pitchFamily="18" charset="0"/>
              </a:rPr>
              <a:pPr/>
              <a:t>45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2A393D9-F726-0BA1-DEAF-9E935D71AC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7921BD9C-1BBA-D0FD-09D7-EC4B5054C2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7E07C6F5-0867-0A07-B298-21210F974F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4D4C39-E92A-4583-8700-9C4A68F0E380}" type="slidenum">
              <a:rPr lang="en-US" altLang="en-US">
                <a:latin typeface="Times New Roman" panose="02020603050405020304" pitchFamily="18" charset="0"/>
              </a:rPr>
              <a:pPr/>
              <a:t>46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DFE37D30-3B9A-961E-7231-5639C79B48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76FF454A-2A74-62A4-D430-80DE26D770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21AFB6C-8E27-FD9D-35D6-224E797B93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F8D22D-BB0D-4C73-A972-F407378C0B51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7E7132E-A073-6424-381C-7226BD6BA4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A5E3032-97E4-BF7B-FCF6-AD71454ED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994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7E07C6F5-0867-0A07-B298-21210F974F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4D4C39-E92A-4583-8700-9C4A68F0E380}" type="slidenum">
              <a:rPr lang="en-US" altLang="en-US">
                <a:latin typeface="Times New Roman" panose="02020603050405020304" pitchFamily="18" charset="0"/>
              </a:rPr>
              <a:pPr/>
              <a:t>47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DFE37D30-3B9A-961E-7231-5639C79B48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76FF454A-2A74-62A4-D430-80DE26D770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4AC2C27B-8A0D-1254-C5D4-197217EC4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69AA5D-1057-494F-91BE-3B412CBEFDE6}" type="slidenum">
              <a:rPr lang="en-US" altLang="en-US">
                <a:latin typeface="Times New Roman" panose="02020603050405020304" pitchFamily="18" charset="0"/>
              </a:rPr>
              <a:pPr/>
              <a:t>50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56A56EF-3A3A-36CB-8027-DF1DA8BBB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1E4ADBAC-80EA-F745-2C7F-B20B580398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B8BA1E1-A95C-B255-BA1F-9D00252EC3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F3EF22-FE28-4E6A-9166-1A916D7BFB0B}" type="slidenum">
              <a:rPr lang="en-US" altLang="en-US">
                <a:latin typeface="Times New Roman" panose="02020603050405020304" pitchFamily="18" charset="0"/>
              </a:rPr>
              <a:pPr/>
              <a:t>51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AE512E0F-EF59-8C7E-A77B-D642FD1C7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607FF056-4A52-011C-26E0-B30C958D4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51FECA5F-482E-6EE8-0E21-56C1B7CC47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4E44EB-EAB9-42B1-9115-05C0F9A42C9E}" type="slidenum">
              <a:rPr lang="en-US" altLang="en-US">
                <a:latin typeface="Times New Roman" panose="02020603050405020304" pitchFamily="18" charset="0"/>
              </a:rPr>
              <a:pPr/>
              <a:t>52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F5B60A9-974C-B013-012E-564323D8E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5A3D66D1-65CB-2AC5-88F4-292EFC2425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21AFB6C-8E27-FD9D-35D6-224E797B93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F8D22D-BB0D-4C73-A972-F407378C0B51}" type="slidenum">
              <a:rPr lang="en-US" altLang="en-US">
                <a:latin typeface="Times New Roman" panose="02020603050405020304" pitchFamily="18" charset="0"/>
              </a:rPr>
              <a:pPr/>
              <a:t>54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7E7132E-A073-6424-381C-7226BD6BA4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A5E3032-97E4-BF7B-FCF6-AD71454ED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736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85FD7AF8-371F-C687-B07F-8C425A319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109B48-EF01-4A9B-86FD-8CF697B8CB7C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09CFA3E-6453-129B-8457-B1479AC8C3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1ED4256D-D13C-1517-C386-1E17300FE7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E5E50E5C-FBFF-B35A-B5D6-B4083EAE5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C112E1-3E54-4051-95DF-28006FCDBD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B14C100-BFD1-BD0E-4ED1-5066FE9A80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4A9FEF9D-04C1-96CF-4A0B-3CCA791AE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0598DAAE-A633-73F5-8D4B-13CC27070B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7A29E5-079F-4D28-8846-1938DFF45070}" type="slidenum">
              <a:rPr lang="en-US" altLang="en-US">
                <a:latin typeface="Times New Roman" panose="02020603050405020304" pitchFamily="18" charset="0"/>
              </a:rPr>
              <a:pPr/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5047050-39E1-F281-9E7B-8A916EC231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0FB1B4C3-5571-E10A-75E5-037040918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B2BC3C1C-6A1B-8FEB-6196-A42F64359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97CA8A-602D-4E74-8847-D0B0D9927E56}" type="slidenum">
              <a:rPr lang="en-US" altLang="en-US"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12ABF34E-3E0C-F0D3-AEAC-A38C91DA9A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6C93482-4F0F-AED6-E1D2-CE3E65B1C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820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92E7B447-B20E-7681-80EC-6356570930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548D60-65BD-421D-891E-C895B073920D}" type="slidenum">
              <a:rPr lang="en-US" altLang="en-US">
                <a:latin typeface="Times New Roman" panose="02020603050405020304" pitchFamily="18" charset="0"/>
              </a:rPr>
              <a:pPr/>
              <a:t>17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ECF57978-1B86-ECCC-FC01-D78746DED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65252A5-23F8-42FD-A784-8972EC5C6D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Opened in 1962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09707735-8F18-1373-A42D-70157A4DFD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C5FDDB-A074-43AF-9DEC-C2B08FFE7BCD}" type="slidenum">
              <a:rPr lang="en-US" altLang="en-US"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CD3D0159-7B84-A825-9B6F-ECE003B1A8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01CC1621-3213-BBE6-BE19-7717CFD56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8EEF-9136-F6D9-3F30-734066A2C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D61D6-0F7D-F608-F4E5-CEA1368AB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88265-1BC9-FAAB-F0E6-C0EAD33F7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304A0-C8F3-C31D-9695-445515A20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5C077-DABF-BB2C-8658-C02A610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22215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09FE8-E497-16B2-2EC1-9E53E048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EEF4E-83EF-5163-20CB-B9B9313F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A548F-980B-10DE-8CDC-84266F07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08BA7-E4BB-2581-2332-EF78335F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7E82F-7F7B-6E56-A793-E8B2F0634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27444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F84C5B-ADA5-3A67-FED4-824E36ECA0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F6F881-427B-0894-A08F-4146F2F85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06A0-C624-DD90-0860-190323D9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9B025-93F5-5670-4CC8-59A9C837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34E0A-992E-E984-01EA-72DA35F3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21555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3A6EA-0813-2D61-3FA6-F49AE6BB8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B2A83-775D-F122-578F-E0402CD8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975F-0651-FC66-5716-323CF9FA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DFEA6-12EA-481B-92D8-8B58E2C0008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7836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435C2-D065-0C31-0A81-8EB57B06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CC8A1-B844-5C9B-7C03-565CC6E95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716CA-5EFF-8166-D55A-0ED78904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A300D-CD37-462E-825C-1B8E476075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4321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FBEEA-17F9-9D04-9184-9F921C787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771C8-DFED-37E6-1D21-51609B0C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02906-39CB-B1DB-2981-F45E0D928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0B2DE-9BDA-4E2E-83BE-CA22386161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0296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5FA617-FC4E-FEC6-6E6A-129F5346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17076C-7F0D-21FB-599E-FD569B9F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3FB127-8E8D-E2B2-1E29-BE1A8E99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32ABB-40AF-41DA-8063-9ED0EE94BB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6067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0A7538-14F3-7B12-CB3B-EF9BB3344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ACF3B9-EEE1-CDED-F921-217304C38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7F599F-06D4-F265-38A1-90745317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639D-4B8E-49FF-9DDD-597715AB00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4276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945240-5416-669B-FDBE-13AC1BE99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777C9-C5B2-5212-772F-5185EF41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EC38629-AAAA-389B-5CC1-28EE7F5A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28C17-4111-4607-B9CC-6DAD9DD812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1853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4CA32D-5582-AC8D-8C5F-BF294193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0B8F5AB-CD71-8A03-EE58-4899BC50D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74653B-CF20-0D06-E365-4159C8F4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2E299-FAB9-4BBC-9FB0-1FDDDA19FB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5151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5B0003-4F8A-1724-B954-4CB172E3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1459D6-64B3-6897-2791-6CC482B24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CCAF45-21A4-A186-8107-1B6CD5AC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D1B9D-3DD0-448E-8E1D-3A478A279F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482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AB2A-EB57-A1A6-32B6-FB5930B9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6295D-3823-6E6B-29DF-9CC736C0A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BF288-1948-0B61-AF32-6AB473B8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6A921-0405-D567-C761-B9EF7787A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92F19-74FF-9002-3F1A-715238ED8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619293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16974B-D5AA-B5F0-0365-33935904F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C93914-CE23-D4F3-07EC-B1EA9E94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B7DC09-8A97-6A62-9839-2FCF4C4B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EC94E-F48F-4424-81D5-42CC434AEE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2907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67BA1-703F-505A-F8C8-B5CC985C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15E01-4B7B-6F49-812F-E1DE19F6A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00DF-5755-F0DC-709C-545029A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2319B-DBFB-4782-A357-820F75AC7C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8735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83C6-D196-229E-CC93-BA7A1AD3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3A1AF-EE46-9C2B-D9D2-85F7234C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31F91-64C9-F5CB-A221-47E758B3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3B038-70D7-4C7C-923D-1705D8E83E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9368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7969A-BACC-3940-34AF-9EDB723D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51FCF-4E2F-AA30-AFD3-413122C2F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ACEFC-4363-C8C6-F727-5B1F7D2F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466BA-7C0D-3246-1EED-45326B8F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34A1A-6D4D-909E-D7E3-698FF4C9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74563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0254B-8BB1-D5F4-2951-757F3C3E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8145A-D991-8E83-BEE5-6537582A2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B23A3-10FF-E72E-BA94-985EF84CD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3A9AE-368C-E629-7474-C191C4EFB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BBB6F-E13D-84F3-E8A8-529C50D2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3FBEF-2C37-D091-5730-80BAE854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2093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1AC17-63D1-2B4B-5FB9-20D60E18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EBE64-E725-C7C3-E1FC-5EF685214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4FCA6-7CDB-2D79-010D-26F802BA8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41E9ED-CAF6-4D07-CD78-A3A5FD05EF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D76A0-E451-CA51-3120-9584107A7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9EE9D3-5702-002E-9B53-12495DB9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726AE-1BD8-A596-CE3D-6B13BDCA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B6E267-13A8-FAF7-E6FD-69DEA260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98953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D6B9-87B1-F9A9-70B0-0375A946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1BE7E-BEE2-4B18-EFE7-89BA3A8DA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030CF-25E9-234A-9FB8-27D52522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C8110-E4E6-8E55-D44B-8935FE3AA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934880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26A253-9E35-8EE2-4FB3-C8DCD64A6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D1D84-C40C-B04C-4FCE-5B4BD723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A6CD2-809B-0767-F8A8-701F576F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694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019D-C78A-2CB0-4B71-5494187FB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4431C-F585-7EC7-AA74-7C7917B62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356DA-BC59-2E9E-93CA-F76E1F27E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348A3-9F7D-5B34-2307-EFFC9270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AA017-92E7-84A7-EB70-77FA75D11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42B55-B17C-F589-6C2D-47C3E33CB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62633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23A8-968B-C935-6AEF-8558ED8E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60C98-DE8C-8736-CB82-2B30B8C40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FC205-677C-E532-28C0-188982C40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DCCA1-5FF7-032E-5AD4-503A1373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923D0-7576-65B4-FCF5-7658A8C5C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1B987-BE1C-EA33-2AF2-A6806B9E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68406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4D9A8-5304-F19F-6BCB-7E2B9378E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20294-A75A-8769-028D-441B6F01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2F2FB-B330-4466-378A-2A80B2E5C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2EF4E-6884-4C44-9E47-0E500F69382F}" type="datetimeFigureOut">
              <a:rPr lang="en-JM" smtClean="0"/>
              <a:t>18/3/2024</a:t>
            </a:fld>
            <a:endParaRPr lang="en-J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DF8E-5C95-5C43-BB99-19432284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8531F-372A-A9E3-4BCB-37CDFE4F5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AD99B-2EFA-4E27-8F07-2E739E3FEFED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2565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F22CA3A-A696-8BD1-509E-B544D5FC8E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A6C783A-D7F1-2867-183C-C330E9D3CD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AF3A9-D343-FD9F-0C06-176980EC2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FA8DE-AD25-1945-47DB-C8F56DC11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E7DBF-950D-AB6B-3215-70CE6F34D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F04F57D-6186-47B7-9E5B-83258082E1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34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5" Type="http://schemas.openxmlformats.org/officeDocument/2006/relationships/image" Target="http://www.jamaica-gleaner.com/pages/history/images/coins_1891.jpg" TargetMode="Externa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apedia.mobi/en/Falmouth,_Cornwall" TargetMode="External"/><Relationship Id="rId2" Type="http://schemas.openxmlformats.org/officeDocument/2006/relationships/hyperlink" Target="http://wapedia.mobi/en/Thomas_Reid_(planter)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apedia.mobi/en/Sir_William_Trelawny,_6th_Baronet" TargetMode="External"/><Relationship Id="rId5" Type="http://schemas.openxmlformats.org/officeDocument/2006/relationships/hyperlink" Target="http://wapedia.mobi/en/England" TargetMode="External"/><Relationship Id="rId4" Type="http://schemas.openxmlformats.org/officeDocument/2006/relationships/hyperlink" Target="http://wapedia.mobi/en/Cornwal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trekksof.com/en/blog/travel-industry" TargetMode="Externa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ravelpulse.com/gallery/features/the-15-travel-trends-that-will-define-2023?image=4" TargetMode="Externa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30E4D-B79F-67BC-0332-09E39479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WELCOME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92DAD-A18C-6FE0-CE54-4AF22A29C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INFORMATIVE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FUN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EXCITING</a:t>
            </a:r>
          </a:p>
        </p:txBody>
      </p:sp>
      <p:pic>
        <p:nvPicPr>
          <p:cNvPr id="9" name="Picture Placeholder 8" descr="A person sitting on a boat&#10;&#10;Description automatically generated">
            <a:extLst>
              <a:ext uri="{FF2B5EF4-FFF2-40B4-BE49-F238E27FC236}">
                <a16:creationId xmlns:a16="http://schemas.microsoft.com/office/drawing/2014/main" id="{7F17B4D7-6D8D-23AC-E845-47D799AE4A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0957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2" name="Rectangle 1537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3DF1E13-FACE-80E5-F72B-F78F3C87E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DEFINITION OF TOURISM</a:t>
            </a:r>
          </a:p>
        </p:txBody>
      </p:sp>
      <p:sp>
        <p:nvSpPr>
          <p:cNvPr id="1537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0B7B7C5-DF05-0213-1414-371F7BFC7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36" y="2807208"/>
            <a:ext cx="3429000" cy="34107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228600">
              <a:lnSpc>
                <a:spcPct val="90000"/>
              </a:lnSpc>
            </a:pPr>
            <a:r>
              <a:rPr lang="en-US" altLang="en-US" sz="1700">
                <a:latin typeface="+mn-lt"/>
              </a:rPr>
              <a:t>The </a:t>
            </a:r>
            <a:r>
              <a:rPr lang="en-US" altLang="en-US" sz="1700" b="1">
                <a:latin typeface="+mn-lt"/>
              </a:rPr>
              <a:t>temporary</a:t>
            </a:r>
            <a:r>
              <a:rPr lang="en-US" altLang="en-US" sz="1700">
                <a:latin typeface="+mn-lt"/>
              </a:rPr>
              <a:t> movement of people to</a:t>
            </a:r>
          </a:p>
          <a:p>
            <a:pPr indent="-228600">
              <a:lnSpc>
                <a:spcPct val="90000"/>
              </a:lnSpc>
            </a:pPr>
            <a:r>
              <a:rPr lang="en-US" altLang="en-US" sz="1700">
                <a:latin typeface="+mn-lt"/>
              </a:rPr>
              <a:t>destinations </a:t>
            </a:r>
            <a:r>
              <a:rPr lang="en-US" altLang="en-US" sz="1700" b="1">
                <a:latin typeface="+mn-lt"/>
              </a:rPr>
              <a:t>outside</a:t>
            </a:r>
            <a:r>
              <a:rPr lang="en-US" altLang="en-US" sz="1700">
                <a:latin typeface="+mn-lt"/>
              </a:rPr>
              <a:t> their normal places </a:t>
            </a:r>
          </a:p>
          <a:p>
            <a:pPr indent="-228600">
              <a:lnSpc>
                <a:spcPct val="90000"/>
              </a:lnSpc>
            </a:pPr>
            <a:r>
              <a:rPr lang="en-US" altLang="en-US" sz="1700">
                <a:latin typeface="+mn-lt"/>
              </a:rPr>
              <a:t>of work and residence.</a:t>
            </a:r>
          </a:p>
          <a:p>
            <a:pPr indent="-228600">
              <a:lnSpc>
                <a:spcPct val="90000"/>
              </a:lnSpc>
            </a:pPr>
            <a:endParaRPr lang="en-US" altLang="en-US" sz="1700">
              <a:latin typeface="+mn-lt"/>
            </a:endParaRPr>
          </a:p>
          <a:p>
            <a:pPr indent="-228600">
              <a:lnSpc>
                <a:spcPct val="90000"/>
              </a:lnSpc>
            </a:pPr>
            <a:r>
              <a:rPr lang="en-US" altLang="en-US" sz="1700" b="1">
                <a:latin typeface="+mn-lt"/>
              </a:rPr>
              <a:t>The activities</a:t>
            </a:r>
            <a:r>
              <a:rPr lang="en-US" altLang="en-US" sz="1700">
                <a:latin typeface="+mn-lt"/>
              </a:rPr>
              <a:t> they undertake during their </a:t>
            </a:r>
          </a:p>
          <a:p>
            <a:pPr indent="-228600">
              <a:lnSpc>
                <a:spcPct val="90000"/>
              </a:lnSpc>
            </a:pPr>
            <a:r>
              <a:rPr lang="en-US" altLang="en-US" sz="1700">
                <a:latin typeface="+mn-lt"/>
              </a:rPr>
              <a:t>stay and the </a:t>
            </a:r>
            <a:r>
              <a:rPr lang="en-US" altLang="en-US" sz="1700" b="1">
                <a:latin typeface="+mn-lt"/>
              </a:rPr>
              <a:t>facilities</a:t>
            </a:r>
            <a:r>
              <a:rPr lang="en-US" altLang="en-US" sz="1700">
                <a:latin typeface="+mn-lt"/>
              </a:rPr>
              <a:t> created by the </a:t>
            </a:r>
          </a:p>
          <a:p>
            <a:pPr indent="-228600">
              <a:lnSpc>
                <a:spcPct val="90000"/>
              </a:lnSpc>
            </a:pPr>
            <a:r>
              <a:rPr lang="en-US" altLang="en-US" sz="1700">
                <a:latin typeface="+mn-lt"/>
              </a:rPr>
              <a:t>destinations to cater to their needs.</a:t>
            </a:r>
          </a:p>
          <a:p>
            <a:pPr indent="-228600">
              <a:lnSpc>
                <a:spcPct val="90000"/>
              </a:lnSpc>
            </a:pPr>
            <a:endParaRPr lang="en-US" altLang="en-US" sz="170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0C658-E6EC-7DDD-B528-89DD518D8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952290"/>
            <a:ext cx="6903720" cy="4953420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C4B627AF-F667-A092-2E89-054C186B7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366838" y="-1706562"/>
            <a:ext cx="5852160" cy="816429"/>
          </a:xfrm>
          <a:solidFill>
            <a:schemeClr val="accent1">
              <a:alpha val="58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2500"/>
            </a:br>
            <a:r>
              <a:rPr lang="en-US" altLang="en-US" sz="250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0" grpId="1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55D8B0-BF2B-24F3-81B2-BC5C144AC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Factors Influencing Early Tourism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extBox 3">
            <a:extLst>
              <a:ext uri="{FF2B5EF4-FFF2-40B4-BE49-F238E27FC236}">
                <a16:creationId xmlns:a16="http://schemas.microsoft.com/office/drawing/2014/main" id="{1EC8499E-7BAD-DD95-2840-C210FB8AB1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3809154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9246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A578-EEF5-BEAA-5383-6258F191C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38265"/>
            <a:ext cx="3276599" cy="29092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History of Jamaica’s Tourism Industry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CD8E7C-C23B-A3B9-B18A-838AED877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F85938-77EE-14FE-64B5-61CFB1E84499}"/>
              </a:ext>
            </a:extLst>
          </p:cNvPr>
          <p:cNvSpPr txBox="1"/>
          <p:nvPr/>
        </p:nvSpPr>
        <p:spPr>
          <a:xfrm>
            <a:off x="5022090" y="2371333"/>
            <a:ext cx="6331710" cy="106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US" sz="316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in Jamaica do you think Tourism started?</a:t>
            </a:r>
            <a:endParaRPr lang="en-JM" sz="3600"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27D966-2F6E-EDC8-2807-4EA2D7E23A52}"/>
              </a:ext>
            </a:extLst>
          </p:cNvPr>
          <p:cNvSpPr txBox="1"/>
          <p:nvPr/>
        </p:nvSpPr>
        <p:spPr>
          <a:xfrm>
            <a:off x="4878846" y="3942361"/>
            <a:ext cx="6331710" cy="579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US" sz="316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PORTLAND</a:t>
            </a:r>
            <a:endParaRPr lang="en-JM" sz="360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475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1A578-EEF5-BEAA-5383-6258F191C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History of </a:t>
            </a:r>
            <a:r>
              <a:rPr lang="en-US" sz="5400" b="1" dirty="0"/>
              <a:t>Portland’s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Tourism Industry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85938-77EE-14FE-64B5-61CFB1E84499}"/>
              </a:ext>
            </a:extLst>
          </p:cNvPr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effectLst/>
              </a:rPr>
              <a:t>Banana Trade – influenced by Captain Lorenzo Baker 1870s</a:t>
            </a: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effectLst/>
              </a:rPr>
              <a:t>Erection of the Titchfield Hotel in 1897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2028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232" name="Rectangle 5223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3167496-C211-1405-3BA8-9E4CA052E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6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Loading Bananas, Port Antonio</a:t>
            </a:r>
          </a:p>
        </p:txBody>
      </p:sp>
      <p:sp>
        <p:nvSpPr>
          <p:cNvPr id="5223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27" name="Picture 4" descr="banana">
            <a:extLst>
              <a:ext uri="{FF2B5EF4-FFF2-40B4-BE49-F238E27FC236}">
                <a16:creationId xmlns:a16="http://schemas.microsoft.com/office/drawing/2014/main" id="{7DF9DC2D-0213-FBCB-6345-71F903AF3F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07" y="640080"/>
            <a:ext cx="6752793" cy="5550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>
            <a:extLst>
              <a:ext uri="{FF2B5EF4-FFF2-40B4-BE49-F238E27FC236}">
                <a16:creationId xmlns:a16="http://schemas.microsoft.com/office/drawing/2014/main" id="{DBD3FB07-CE3A-5BC5-D10A-55CA30BB05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7793038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latin typeface="+mn-lt"/>
              </a:rPr>
              <a:t>PORTLAND</a:t>
            </a:r>
          </a:p>
        </p:txBody>
      </p:sp>
      <p:sp>
        <p:nvSpPr>
          <p:cNvPr id="50179" name="Rectangle 1027">
            <a:extLst>
              <a:ext uri="{FF2B5EF4-FFF2-40B4-BE49-F238E27FC236}">
                <a16:creationId xmlns:a16="http://schemas.microsoft.com/office/drawing/2014/main" id="{BE88353F-F4D0-B97C-6596-42BD964C2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0" y="1752600"/>
            <a:ext cx="43434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300" b="1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endParaRPr lang="en-US" altLang="en-US" sz="2000" b="1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000" b="1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000" b="1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b="1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80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800">
              <a:latin typeface="Lucida Bright" panose="02040602050505020304" pitchFamily="18" charset="0"/>
            </a:endParaRPr>
          </a:p>
        </p:txBody>
      </p:sp>
      <p:sp>
        <p:nvSpPr>
          <p:cNvPr id="49156" name="Rectangle 1028">
            <a:extLst>
              <a:ext uri="{FF2B5EF4-FFF2-40B4-BE49-F238E27FC236}">
                <a16:creationId xmlns:a16="http://schemas.microsoft.com/office/drawing/2014/main" id="{E96DAA0D-449A-318B-F0BB-4DACBD7FB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828800"/>
            <a:ext cx="4114800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2000" b="1">
              <a:latin typeface="Lucida Bright" panose="02040602050505020304" pitchFamily="18" charset="0"/>
            </a:endParaRPr>
          </a:p>
        </p:txBody>
      </p:sp>
      <p:pic>
        <p:nvPicPr>
          <p:cNvPr id="50181" name="Picture 4" descr="titch">
            <a:extLst>
              <a:ext uri="{FF2B5EF4-FFF2-40B4-BE49-F238E27FC236}">
                <a16:creationId xmlns:a16="http://schemas.microsoft.com/office/drawing/2014/main" id="{202D5DFF-E9D0-1B3B-1977-7F440229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7376"/>
            <a:ext cx="39941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43" name="Object 3">
            <a:extLst>
              <a:ext uri="{FF2B5EF4-FFF2-40B4-BE49-F238E27FC236}">
                <a16:creationId xmlns:a16="http://schemas.microsoft.com/office/drawing/2014/main" id="{066860AE-A019-40AA-86AF-DF3D43F42E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1828800"/>
          <a:ext cx="38100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QuickTime Picture" r:id="rId4" imgW="10928742" imgH="8568705" progId="ViewerFrameClass">
                  <p:embed/>
                </p:oleObj>
              </mc:Choice>
              <mc:Fallback>
                <p:oleObj name="QuickTime Picture" r:id="rId4" imgW="10928742" imgH="8568705" progId="ViewerFrameClass">
                  <p:embed/>
                  <p:pic>
                    <p:nvPicPr>
                      <p:cNvPr id="215043" name="Object 3">
                        <a:extLst>
                          <a:ext uri="{FF2B5EF4-FFF2-40B4-BE49-F238E27FC236}">
                            <a16:creationId xmlns:a16="http://schemas.microsoft.com/office/drawing/2014/main" id="{066860AE-A019-40AA-86AF-DF3D43F42E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828800"/>
                        <a:ext cx="38100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Box 1">
            <a:extLst>
              <a:ext uri="{FF2B5EF4-FFF2-40B4-BE49-F238E27FC236}">
                <a16:creationId xmlns:a16="http://schemas.microsoft.com/office/drawing/2014/main" id="{D983CDA0-FA29-1B56-0EB4-EE2420634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397001"/>
            <a:ext cx="2438400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400" b="1" dirty="0" err="1">
                <a:latin typeface="+mn-lt"/>
              </a:rPr>
              <a:t>Titchfield</a:t>
            </a:r>
            <a:r>
              <a:rPr lang="en-US" sz="2400" b="1" dirty="0">
                <a:latin typeface="+mn-lt"/>
              </a:rPr>
              <a:t> Hotel</a:t>
            </a:r>
          </a:p>
        </p:txBody>
      </p:sp>
    </p:spTree>
    <p:extLst>
      <p:ext uri="{BB962C8B-B14F-4D97-AF65-F5344CB8AC3E}">
        <p14:creationId xmlns:p14="http://schemas.microsoft.com/office/powerpoint/2010/main" val="353803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15199-EBFE-4A16-4AB6-9720AD926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640080"/>
            <a:ext cx="6894576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6600"/>
              <a:t>EARLY RESORT AREAS</a:t>
            </a:r>
          </a:p>
        </p:txBody>
      </p:sp>
      <p:pic>
        <p:nvPicPr>
          <p:cNvPr id="4" name="Picture 3" descr="Food on a table">
            <a:extLst>
              <a:ext uri="{FF2B5EF4-FFF2-40B4-BE49-F238E27FC236}">
                <a16:creationId xmlns:a16="http://schemas.microsoft.com/office/drawing/2014/main" id="{7E9C9CCD-EBB9-B304-F709-51137ED7E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30" r="24452" b="-1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51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4" name="Rectangle 1537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DA22DF9-886F-B2F8-CFA9-C700CCB01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rtlCol="0" anchor="b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3800"/>
            </a:br>
            <a:r>
              <a:rPr lang="en-US" altLang="en-US" sz="3800" b="1">
                <a:latin typeface="+mn-lt"/>
              </a:rPr>
              <a:t>PORT ANTONIO RESORT AREA</a:t>
            </a:r>
          </a:p>
        </p:txBody>
      </p:sp>
      <p:sp>
        <p:nvSpPr>
          <p:cNvPr id="1537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D8CCEFD-98FC-3A24-4F90-74B3B3B1F9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rtlCol="0" anchor="t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/>
              <a:t>1940 -50 Navy Island.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en-US" sz="2000"/>
              <a:t>	Errol Flynn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00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/>
              <a:t>FRENCHMANS COVE</a:t>
            </a:r>
            <a:br>
              <a:rPr lang="en-US" altLang="en-US" sz="2000"/>
            </a:br>
            <a:r>
              <a:rPr lang="en-US" altLang="en-US" sz="2000"/>
              <a:t>(1</a:t>
            </a:r>
            <a:r>
              <a:rPr lang="en-US" altLang="en-US" sz="2000" baseline="30000"/>
              <a:t>st</a:t>
            </a:r>
            <a:r>
              <a:rPr lang="en-US" altLang="en-US" sz="2000"/>
              <a:t> All Inclusive Hotel- 1962)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00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/>
              <a:t>BLUE LAGOON</a:t>
            </a:r>
            <a:br>
              <a:rPr lang="en-US" altLang="en-US" sz="2000"/>
            </a:br>
            <a:endParaRPr lang="en-US" altLang="en-US" sz="200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/>
              <a:t>CAVES/MINERAL BATHS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00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000"/>
          </a:p>
        </p:txBody>
      </p:sp>
      <p:pic>
        <p:nvPicPr>
          <p:cNvPr id="15365" name="Picture 5" descr="BETTER BEACH">
            <a:extLst>
              <a:ext uri="{FF2B5EF4-FFF2-40B4-BE49-F238E27FC236}">
                <a16:creationId xmlns:a16="http://schemas.microsoft.com/office/drawing/2014/main" id="{6584CFD1-5EEE-F8DE-215E-4352DC539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904827"/>
            <a:ext cx="6903720" cy="504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315" name="Rectangle 553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Rectangle 6">
            <a:extLst>
              <a:ext uri="{FF2B5EF4-FFF2-40B4-BE49-F238E27FC236}">
                <a16:creationId xmlns:a16="http://schemas.microsoft.com/office/drawing/2014/main" id="{6C36DF25-E85D-FF41-08C3-6101886D3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400" b="1">
                <a:latin typeface="+mn-lt"/>
              </a:rPr>
              <a:t>KINGSTON &amp; PORT ROYAL</a:t>
            </a:r>
            <a:br>
              <a:rPr lang="en-US" altLang="en-US" sz="3400" b="1">
                <a:latin typeface="+mn-lt"/>
              </a:rPr>
            </a:br>
            <a:endParaRPr lang="en-US" altLang="en-US" sz="3400" b="1">
              <a:latin typeface="+mn-lt"/>
            </a:endParaRPr>
          </a:p>
        </p:txBody>
      </p:sp>
      <p:sp>
        <p:nvSpPr>
          <p:cNvPr id="5531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FF1A740-321B-1323-3F96-76BCF9B711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en-US" sz="1500" b="1"/>
              <a:t>1890 </a:t>
            </a:r>
            <a:r>
              <a:rPr lang="en-US" altLang="en-US" sz="1500"/>
              <a:t>– </a:t>
            </a:r>
            <a:r>
              <a:rPr lang="en-US" altLang="en-US" sz="1500" b="1"/>
              <a:t>The Hotel Law enacted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altLang="en-US" sz="1500"/>
              <a:t>Indicated Government’s intention to invest in Tourism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en-US" sz="1500" b="1"/>
              <a:t>1891 – Great Exhibition – 300,000 participants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sz="1500">
                <a:effectLst/>
                <a:ea typeface="Times New Roman" panose="02020603050405020304" pitchFamily="18" charset="0"/>
              </a:rPr>
              <a:t>Investors invited to the island - The Great Exhibition 1891</a:t>
            </a:r>
            <a:endParaRPr lang="en-US" altLang="en-US" sz="1500" b="1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altLang="en-US" sz="1500" b="1"/>
              <a:t>Showcase</a:t>
            </a:r>
            <a:r>
              <a:rPr lang="en-US" altLang="en-US" sz="1500"/>
              <a:t> – Jamaica's manufactured products Items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altLang="en-US" sz="1500" b="1"/>
              <a:t>Exhibited </a:t>
            </a:r>
            <a:r>
              <a:rPr lang="en-US" altLang="en-US" sz="1500"/>
              <a:t>–rum, spices, khus khus perfume, 	arts &amp; crafts</a:t>
            </a:r>
          </a:p>
          <a:p>
            <a:pPr marL="457200" indent="457200">
              <a:lnSpc>
                <a:spcPct val="90000"/>
              </a:lnSpc>
            </a:pPr>
            <a:r>
              <a:rPr lang="en-US" sz="1500">
                <a:effectLst/>
                <a:ea typeface="Times New Roman" panose="02020603050405020304" pitchFamily="18" charset="0"/>
              </a:rPr>
              <a:t>Construction of five hotels to accommodate visitors –  </a:t>
            </a:r>
            <a:endParaRPr lang="en-JM" sz="1500">
              <a:effectLst/>
              <a:ea typeface="Times New Roman" panose="02020603050405020304" pitchFamily="18" charset="0"/>
            </a:endParaRPr>
          </a:p>
          <a:p>
            <a:pPr marL="457200" indent="457200">
              <a:lnSpc>
                <a:spcPct val="90000"/>
              </a:lnSpc>
            </a:pPr>
            <a:r>
              <a:rPr lang="en-US" sz="1500">
                <a:effectLst/>
                <a:ea typeface="Times New Roman" panose="02020603050405020304" pitchFamily="18" charset="0"/>
              </a:rPr>
              <a:t>3 – Kingston - Constant Spring, Queens /Myrtle Bank</a:t>
            </a:r>
            <a:endParaRPr lang="en-JM" sz="1500">
              <a:effectLst/>
              <a:ea typeface="Times New Roman" panose="02020603050405020304" pitchFamily="18" charset="0"/>
            </a:endParaRP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altLang="en-US" sz="1500"/>
          </a:p>
          <a:p>
            <a:pPr lvl="1" eaLnBrk="1" hangingPunct="1">
              <a:lnSpc>
                <a:spcPct val="90000"/>
              </a:lnSpc>
              <a:defRPr/>
            </a:pPr>
            <a:endParaRPr lang="en-US" altLang="en-US" sz="1500"/>
          </a:p>
          <a:p>
            <a:pPr lvl="1" eaLnBrk="1" hangingPunct="1">
              <a:lnSpc>
                <a:spcPct val="90000"/>
              </a:lnSpc>
              <a:defRPr/>
            </a:pPr>
            <a:endParaRPr lang="en-US" altLang="en-US" sz="1500"/>
          </a:p>
        </p:txBody>
      </p:sp>
      <p:pic>
        <p:nvPicPr>
          <p:cNvPr id="55300" name="Picture 1030" descr="devonperson">
            <a:extLst>
              <a:ext uri="{FF2B5EF4-FFF2-40B4-BE49-F238E27FC236}">
                <a16:creationId xmlns:a16="http://schemas.microsoft.com/office/drawing/2014/main" id="{E964A32B-D36F-5EE2-E9CA-D9DB868B6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5499" y="640080"/>
            <a:ext cx="4626065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355" name="Rectangle 57354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7357" name="Freeform: Shape 57356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359" name="Freeform: Shape 57358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54" name="Title 4">
            <a:extLst>
              <a:ext uri="{FF2B5EF4-FFF2-40B4-BE49-F238E27FC236}">
                <a16:creationId xmlns:a16="http://schemas.microsoft.com/office/drawing/2014/main" id="{023A9437-DAAF-19F0-D517-653832F5A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Season Pass for </a:t>
            </a:r>
            <a:br>
              <a:rPr lang="en-US" alt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Great Exhibition - 1891</a:t>
            </a:r>
          </a:p>
        </p:txBody>
      </p:sp>
      <p:sp>
        <p:nvSpPr>
          <p:cNvPr id="57361" name="Rectangle 57360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7348" name="Picture 4" descr="pass_1891">
            <a:extLst>
              <a:ext uri="{FF2B5EF4-FFF2-40B4-BE49-F238E27FC236}">
                <a16:creationId xmlns:a16="http://schemas.microsoft.com/office/drawing/2014/main" id="{A2FC311C-443A-4B44-FD81-453A6FC9A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74563">
            <a:off x="5060867" y="2742412"/>
            <a:ext cx="1361899" cy="1652211"/>
          </a:xfrm>
          <a:prstGeom prst="rect">
            <a:avLst/>
          </a:prstGeom>
        </p:spPr>
      </p:pic>
      <p:pic>
        <p:nvPicPr>
          <p:cNvPr id="57349" name="Picture 5" descr="exhibincolour2">
            <a:extLst>
              <a:ext uri="{FF2B5EF4-FFF2-40B4-BE49-F238E27FC236}">
                <a16:creationId xmlns:a16="http://schemas.microsoft.com/office/drawing/2014/main" id="{3C324377-CF77-F44F-BE62-01DA2D548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539" y="1024710"/>
            <a:ext cx="5050838" cy="481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5" descr="http://www.jamaica-gleaner.com/pages/history/images/coins_1891.jpg">
            <a:extLst>
              <a:ext uri="{FF2B5EF4-FFF2-40B4-BE49-F238E27FC236}">
                <a16:creationId xmlns:a16="http://schemas.microsoft.com/office/drawing/2014/main" id="{4D454630-3545-6B44-FA50-058CA736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115">
            <a:off x="4695981" y="787472"/>
            <a:ext cx="1883423" cy="146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Group 23">
            <a:extLst>
              <a:ext uri="{FF2B5EF4-FFF2-40B4-BE49-F238E27FC236}">
                <a16:creationId xmlns:a16="http://schemas.microsoft.com/office/drawing/2014/main" id="{84C1E9F3-9099-07B9-571E-28A710975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692134"/>
              </p:ext>
            </p:extLst>
          </p:nvPr>
        </p:nvGraphicFramePr>
        <p:xfrm>
          <a:off x="4941716" y="4545975"/>
          <a:ext cx="1600200" cy="2073275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988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Special coins were minted for the event. The front carried a picture of the Queen , the  back the Exhibition Hall.</a:t>
                      </a:r>
                    </a:p>
                  </a:txBody>
                  <a:tcPr marT="45734" marB="4573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34" marB="45734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93C24-1633-CD62-97B0-51504985B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4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5" descr="bog">
            <a:extLst>
              <a:ext uri="{FF2B5EF4-FFF2-40B4-BE49-F238E27FC236}">
                <a16:creationId xmlns:a16="http://schemas.microsoft.com/office/drawing/2014/main" id="{3CA6129C-38E5-9872-16E9-695F1822C8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156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 descr="Team Jamaica Logo1">
            <a:extLst>
              <a:ext uri="{FF2B5EF4-FFF2-40B4-BE49-F238E27FC236}">
                <a16:creationId xmlns:a16="http://schemas.microsoft.com/office/drawing/2014/main" id="{BCD43483-F356-CE10-44AC-0EE6A7B04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19800"/>
            <a:ext cx="825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 descr="tpdco_logo">
            <a:extLst>
              <a:ext uri="{FF2B5EF4-FFF2-40B4-BE49-F238E27FC236}">
                <a16:creationId xmlns:a16="http://schemas.microsoft.com/office/drawing/2014/main" id="{D9905A8D-653D-6D4E-9A65-75B97B58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44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426" name="Rectangle 604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174654E3-2033-DC38-7A86-5CA31E7F6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Myrtle Bank Hotel</a:t>
            </a:r>
            <a:br>
              <a:rPr lang="en-US" alt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Harbour Street, Downtown Kingston</a:t>
            </a:r>
          </a:p>
        </p:txBody>
      </p:sp>
      <p:sp>
        <p:nvSpPr>
          <p:cNvPr id="60428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C8FF7630-A560-6039-F3CF-BD9ED4BD7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eaLnBrk="1" hangingPunct="1">
              <a:lnSpc>
                <a:spcPct val="90000"/>
              </a:lnSpc>
            </a:pPr>
            <a:r>
              <a:rPr lang="en-US" altLang="en-US" sz="2200" b="1"/>
              <a:t>1870 </a:t>
            </a:r>
            <a:r>
              <a:rPr lang="en-US" altLang="en-US" sz="2200"/>
              <a:t>– built by Scotsman-James Gall a representative of the Kingston Hotel Company</a:t>
            </a:r>
          </a:p>
          <a:p>
            <a:pPr indent="-228600" eaLnBrk="1" hangingPunct="1">
              <a:lnSpc>
                <a:spcPct val="90000"/>
              </a:lnSpc>
            </a:pPr>
            <a:endParaRPr lang="en-US" altLang="en-US" sz="2200" b="1"/>
          </a:p>
          <a:p>
            <a:pPr indent="-228600" eaLnBrk="1" hangingPunct="1">
              <a:lnSpc>
                <a:spcPct val="90000"/>
              </a:lnSpc>
            </a:pPr>
            <a:r>
              <a:rPr lang="en-US" altLang="en-US" sz="2200" b="1"/>
              <a:t>1944</a:t>
            </a:r>
            <a:r>
              <a:rPr lang="en-US" altLang="en-US" sz="2200"/>
              <a:t> – purchased by Abe Issa</a:t>
            </a:r>
          </a:p>
          <a:p>
            <a:pPr indent="-228600" eaLnBrk="1" hangingPunct="1">
              <a:lnSpc>
                <a:spcPct val="90000"/>
              </a:lnSpc>
            </a:pPr>
            <a:endParaRPr lang="en-US" altLang="en-US" sz="2200"/>
          </a:p>
          <a:p>
            <a:pPr indent="-228600" eaLnBrk="1" hangingPunct="1">
              <a:lnSpc>
                <a:spcPct val="90000"/>
              </a:lnSpc>
            </a:pPr>
            <a:r>
              <a:rPr lang="en-US" altLang="en-US" sz="2200" b="1"/>
              <a:t>1969</a:t>
            </a:r>
            <a:r>
              <a:rPr lang="en-US" altLang="en-US" sz="2200"/>
              <a:t> – demolished by UDC</a:t>
            </a:r>
          </a:p>
        </p:txBody>
      </p:sp>
      <p:pic>
        <p:nvPicPr>
          <p:cNvPr id="60420" name="Picture 4" descr="myrtlebankhotel2">
            <a:extLst>
              <a:ext uri="{FF2B5EF4-FFF2-40B4-BE49-F238E27FC236}">
                <a16:creationId xmlns:a16="http://schemas.microsoft.com/office/drawing/2014/main" id="{4B924100-E89B-BC58-3776-78124ED5F3B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86070"/>
            <a:ext cx="5458968" cy="5485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402" name="Rectangle 5940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6" name="Picture 4" descr="Constant_Spring_Hotel_St_Andrews_Jamaica">
            <a:extLst>
              <a:ext uri="{FF2B5EF4-FFF2-40B4-BE49-F238E27FC236}">
                <a16:creationId xmlns:a16="http://schemas.microsoft.com/office/drawing/2014/main" id="{D7534FDB-A681-B98D-99FF-471FC54698E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r="4929" b="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59404" name="Rectangle 5940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A69AB145-7A58-272A-1FAE-5B183892B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3100" b="1"/>
              <a:t>The Constant Spring Hotel</a:t>
            </a:r>
            <a:br>
              <a:rPr lang="en-US" altLang="en-US" sz="3100"/>
            </a:br>
            <a:r>
              <a:rPr lang="en-US" altLang="en-US" sz="3100"/>
              <a:t>Constant Spring Road, St. Andrew</a:t>
            </a: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C46A225C-E2D1-3E64-D08C-682539CD2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</a:pPr>
            <a:r>
              <a:rPr lang="en-US" altLang="en-US" sz="1900"/>
              <a:t>1</a:t>
            </a:r>
            <a:r>
              <a:rPr lang="en-US" altLang="en-US" sz="1900" baseline="30000"/>
              <a:t>st</a:t>
            </a:r>
            <a:r>
              <a:rPr lang="en-US" altLang="en-US" sz="1900"/>
              <a:t> hotel building in Jamaica to have electricity</a:t>
            </a:r>
          </a:p>
          <a:p>
            <a:pPr indent="-228600" eaLnBrk="1" hangingPunct="1">
              <a:lnSpc>
                <a:spcPct val="90000"/>
              </a:lnSpc>
            </a:pPr>
            <a:endParaRPr lang="en-US" altLang="en-US" sz="1900"/>
          </a:p>
          <a:p>
            <a:pPr indent="-228600" eaLnBrk="1" hangingPunct="1">
              <a:lnSpc>
                <a:spcPct val="90000"/>
              </a:lnSpc>
            </a:pPr>
            <a:r>
              <a:rPr lang="en-US" altLang="en-US" sz="1900" b="1"/>
              <a:t>1888</a:t>
            </a:r>
            <a:r>
              <a:rPr lang="en-US" altLang="en-US" sz="1900"/>
              <a:t>-built by American Hotel company</a:t>
            </a:r>
          </a:p>
          <a:p>
            <a:pPr indent="-228600" eaLnBrk="1" hangingPunct="1">
              <a:lnSpc>
                <a:spcPct val="90000"/>
              </a:lnSpc>
            </a:pPr>
            <a:endParaRPr lang="en-US" altLang="en-US" sz="1900"/>
          </a:p>
          <a:p>
            <a:pPr indent="-228600" eaLnBrk="1" hangingPunct="1">
              <a:lnSpc>
                <a:spcPct val="90000"/>
              </a:lnSpc>
            </a:pPr>
            <a:r>
              <a:rPr lang="en-US" altLang="en-US" sz="1900"/>
              <a:t>Rebuilt in </a:t>
            </a:r>
            <a:r>
              <a:rPr lang="en-US" altLang="en-US" sz="1900" b="1"/>
              <a:t>1891</a:t>
            </a:r>
          </a:p>
          <a:p>
            <a:pPr indent="-228600" eaLnBrk="1" hangingPunct="1">
              <a:lnSpc>
                <a:spcPct val="90000"/>
              </a:lnSpc>
            </a:pPr>
            <a:endParaRPr lang="en-US" altLang="en-US" sz="1900" b="1"/>
          </a:p>
          <a:p>
            <a:pPr indent="-228600" eaLnBrk="1" hangingPunct="1">
              <a:lnSpc>
                <a:spcPct val="90000"/>
              </a:lnSpc>
            </a:pPr>
            <a:r>
              <a:rPr lang="en-US" altLang="en-US" sz="1900" b="1"/>
              <a:t>1944</a:t>
            </a:r>
            <a:r>
              <a:rPr lang="en-US" altLang="en-US" sz="1900"/>
              <a:t> – Franciscan sisters purchased &amp; converted to Immaculate Conception High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  <p:bldP spid="59394" grpId="1"/>
      <p:bldP spid="59394" grpId="2"/>
      <p:bldP spid="5939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>
            <a:extLst>
              <a:ext uri="{FF2B5EF4-FFF2-40B4-BE49-F238E27FC236}">
                <a16:creationId xmlns:a16="http://schemas.microsoft.com/office/drawing/2014/main" id="{34B49C9B-4B4A-2883-280F-F031840F9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3800" y="381000"/>
            <a:ext cx="457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latin typeface="+mn-lt"/>
              </a:rPr>
              <a:t>QUEENS HOTEL</a:t>
            </a:r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D21A4EC6-C265-E364-A34C-1ED3B54C6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0" y="1524000"/>
            <a:ext cx="8382000" cy="4459288"/>
          </a:xfrm>
        </p:spPr>
        <p:txBody>
          <a:bodyPr/>
          <a:lstStyle/>
          <a:p>
            <a:pPr eaLnBrk="1" hangingPunct="1"/>
            <a:r>
              <a:rPr lang="en-US" altLang="en-US" sz="3200"/>
              <a:t>Corner of Princess &amp; Heywood Street</a:t>
            </a:r>
          </a:p>
          <a:p>
            <a:pPr eaLnBrk="1" hangingPunct="1"/>
            <a:endParaRPr lang="en-US" altLang="en-US" sz="3200"/>
          </a:p>
          <a:p>
            <a:pPr eaLnBrk="1" hangingPunct="1"/>
            <a:r>
              <a:rPr lang="en-US" altLang="en-US" sz="3200"/>
              <a:t>Built by Colonel  Ward – Benefactor the Ward Theatre</a:t>
            </a:r>
          </a:p>
          <a:p>
            <a:pPr eaLnBrk="1" hangingPunct="1"/>
            <a:endParaRPr lang="en-US" altLang="en-US" sz="3200"/>
          </a:p>
          <a:p>
            <a:pPr eaLnBrk="1" hangingPunct="1"/>
            <a:r>
              <a:rPr lang="en-US" altLang="en-US" sz="3200"/>
              <a:t>Built for housing working class people at the time of the Great Exhibition</a:t>
            </a:r>
          </a:p>
          <a:p>
            <a:pPr eaLnBrk="1" hangingPunct="1"/>
            <a:endParaRPr lang="en-US" altLang="en-US" sz="3200"/>
          </a:p>
          <a:p>
            <a:pPr eaLnBrk="1" hangingPunct="1"/>
            <a:r>
              <a:rPr lang="en-US" altLang="en-US" sz="3200"/>
              <a:t>Now demolished </a:t>
            </a:r>
          </a:p>
          <a:p>
            <a:pPr eaLnBrk="1" hangingPunct="1"/>
            <a:endParaRPr lang="en-US" altLang="en-US" b="1">
              <a:latin typeface="Souvenir Lt BT"/>
            </a:endParaRPr>
          </a:p>
          <a:p>
            <a:pPr eaLnBrk="1" hangingPunct="1"/>
            <a:endParaRPr lang="en-US" altLang="en-US" sz="3200">
              <a:latin typeface="Souvenir Lt B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51" name="Rectangle 3175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336C0FB-00FA-3E14-48C8-B22BF5B15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000">
                <a:latin typeface="Broadway" pitchFamily="82" charset="0"/>
              </a:rPr>
              <a:t>	</a:t>
            </a:r>
            <a:r>
              <a:rPr lang="en-US" altLang="en-US" sz="3000" b="1">
                <a:latin typeface="+mn-lt"/>
              </a:rPr>
              <a:t>MONTEGO BAY                    </a:t>
            </a:r>
            <a:br>
              <a:rPr lang="en-US" altLang="en-US" sz="3000" b="1">
                <a:latin typeface="+mn-lt"/>
              </a:rPr>
            </a:br>
            <a:r>
              <a:rPr lang="en-US" altLang="en-US" sz="3000" b="1" i="1">
                <a:latin typeface="+mn-lt"/>
              </a:rPr>
              <a:t>El  Golfo de Buen Tiempo  </a:t>
            </a:r>
            <a:br>
              <a:rPr lang="en-US" altLang="en-US" sz="3000" b="1" i="1">
                <a:latin typeface="+mn-lt"/>
              </a:rPr>
            </a:br>
            <a:r>
              <a:rPr lang="en-US" altLang="en-US" sz="3000" b="1" i="1">
                <a:latin typeface="+mn-lt"/>
              </a:rPr>
              <a:t> (Fair Weather Bay)</a:t>
            </a:r>
            <a:endParaRPr lang="en-GB" altLang="en-US" sz="3000" b="1" i="1">
              <a:latin typeface="+mn-lt"/>
            </a:endParaRPr>
          </a:p>
        </p:txBody>
      </p:sp>
      <p:sp>
        <p:nvSpPr>
          <p:cNvPr id="3175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A671EE3-7DF9-3DA2-EBA9-F91566DD8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altLang="en-US" sz="2200"/>
              <a:t>1920’s - Advertised as a Health &amp; Pleasure destination</a:t>
            </a:r>
          </a:p>
          <a:p>
            <a:pPr eaLnBrk="1" hangingPunct="1"/>
            <a:endParaRPr lang="en-US" altLang="en-US" sz="2200"/>
          </a:p>
          <a:p>
            <a:pPr eaLnBrk="1" hangingPunct="1"/>
            <a:r>
              <a:rPr lang="en-US" altLang="en-US" sz="2200"/>
              <a:t>Doctor’s Caves   - Popularized by Dr. Herbert Baker and Alexander McCatty for it’s curative benefits and climate. </a:t>
            </a:r>
          </a:p>
          <a:p>
            <a:pPr eaLnBrk="1" hangingPunct="1"/>
            <a:endParaRPr lang="en-US" altLang="en-US" sz="2200"/>
          </a:p>
          <a:p>
            <a:pPr eaLnBrk="1" hangingPunct="1"/>
            <a:endParaRPr lang="en-US" altLang="en-US" sz="2200"/>
          </a:p>
        </p:txBody>
      </p:sp>
      <p:pic>
        <p:nvPicPr>
          <p:cNvPr id="31746" name="Picture 2" descr="Doctor's Cave Beach - Know Jamaica Tours">
            <a:extLst>
              <a:ext uri="{FF2B5EF4-FFF2-40B4-BE49-F238E27FC236}">
                <a16:creationId xmlns:a16="http://schemas.microsoft.com/office/drawing/2014/main" id="{69750C56-636F-BB9E-8AE5-74AEF8ABF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384522"/>
            <a:ext cx="5458968" cy="40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  <p:bldP spid="16386" grpId="1" autoUpdateAnimBg="0"/>
      <p:bldP spid="16387" grpId="0" build="p" autoUpdateAnimBg="0"/>
      <p:bldP spid="16387" grpId="1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595" name="Rectangle 6759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589" name="Picture 5" descr="drs cave">
            <a:extLst>
              <a:ext uri="{FF2B5EF4-FFF2-40B4-BE49-F238E27FC236}">
                <a16:creationId xmlns:a16="http://schemas.microsoft.com/office/drawing/2014/main" id="{B1D9706C-4B78-C577-7FC3-E147F2BFE68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8825" y="1844675"/>
            <a:ext cx="4038600" cy="44497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969826-D179-6CCB-130C-D42466CE7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5403850"/>
            <a:ext cx="4038600" cy="8905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Doctor’s Cave</a:t>
            </a:r>
          </a:p>
        </p:txBody>
      </p:sp>
      <p:pic>
        <p:nvPicPr>
          <p:cNvPr id="67590" name="Picture 6" descr="BEACH">
            <a:extLst>
              <a:ext uri="{FF2B5EF4-FFF2-40B4-BE49-F238E27FC236}">
                <a16:creationId xmlns:a16="http://schemas.microsoft.com/office/drawing/2014/main" id="{910CBFFF-E6FB-3FEB-A1ED-6406271DDC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2988" y="1844675"/>
            <a:ext cx="4038600" cy="4449763"/>
          </a:xfr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EF290E6-09A5-7213-028D-318BDBE92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5403850"/>
            <a:ext cx="4038600" cy="8905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Doctor’s Cave Beach</a:t>
            </a: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1DC93362-84C6-84DE-C9FB-4B06808B1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Montego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640" name="Rectangle 6963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4" name="Content Placeholder 3">
            <a:extLst>
              <a:ext uri="{FF2B5EF4-FFF2-40B4-BE49-F238E27FC236}">
                <a16:creationId xmlns:a16="http://schemas.microsoft.com/office/drawing/2014/main" id="{051A60C3-0E35-0950-B865-2EB804E26CC4}"/>
              </a:ext>
            </a:extLst>
          </p:cNvPr>
          <p:cNvSpPr>
            <a:spLocks/>
          </p:cNvSpPr>
          <p:nvPr/>
        </p:nvSpPr>
        <p:spPr>
          <a:xfrm>
            <a:off x="6283419" y="1936262"/>
            <a:ext cx="3904073" cy="3658589"/>
          </a:xfrm>
          <a:prstGeom prst="rect">
            <a:avLst/>
          </a:prstGeom>
        </p:spPr>
        <p:txBody>
          <a:bodyPr/>
          <a:lstStyle/>
          <a:p>
            <a:pPr algn="ctr" defTabSz="850392">
              <a:spcAft>
                <a:spcPts val="600"/>
              </a:spcAft>
            </a:pPr>
            <a:r>
              <a:rPr lang="en-US" altLang="en-US" sz="167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 fishing village</a:t>
            </a:r>
          </a:p>
          <a:p>
            <a:pPr defTabSz="850392">
              <a:spcAft>
                <a:spcPts val="600"/>
              </a:spcAft>
            </a:pPr>
            <a:endParaRPr lang="en-US" altLang="en-US" sz="1674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850392">
              <a:spcAft>
                <a:spcPts val="600"/>
              </a:spcAft>
            </a:pPr>
            <a:r>
              <a:rPr lang="en-US" altLang="en-US" sz="167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Tower Isle Hotel </a:t>
            </a:r>
          </a:p>
          <a:p>
            <a:pPr marL="850392" lvl="2" algn="ctr" defTabSz="850392">
              <a:spcAft>
                <a:spcPts val="600"/>
              </a:spcAft>
            </a:pPr>
            <a:r>
              <a:rPr lang="en-US" altLang="en-US" sz="1674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Built by Abe Issa (1948)</a:t>
            </a:r>
          </a:p>
          <a:p>
            <a:pPr eaLnBrk="1" hangingPunct="1">
              <a:spcAft>
                <a:spcPts val="600"/>
              </a:spcAft>
            </a:pPr>
            <a:endParaRPr lang="en-US" altLang="en-US"/>
          </a:p>
        </p:txBody>
      </p:sp>
      <p:pic>
        <p:nvPicPr>
          <p:cNvPr id="69635" name="Picture 3" descr="MONEAGUE HOTEL">
            <a:extLst>
              <a:ext uri="{FF2B5EF4-FFF2-40B4-BE49-F238E27FC236}">
                <a16:creationId xmlns:a16="http://schemas.microsoft.com/office/drawing/2014/main" id="{8C7D714C-7119-ABF8-263F-D2D7EC05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08" y="1908163"/>
            <a:ext cx="4125895" cy="397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2">
            <a:extLst>
              <a:ext uri="{FF2B5EF4-FFF2-40B4-BE49-F238E27FC236}">
                <a16:creationId xmlns:a16="http://schemas.microsoft.com/office/drawing/2014/main" id="{B64E1811-DB51-2FA6-DBBC-CF187E806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616" y="914400"/>
            <a:ext cx="3052275" cy="60187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50392">
              <a:spcAft>
                <a:spcPts val="600"/>
              </a:spcAft>
              <a:defRPr/>
            </a:pPr>
            <a:r>
              <a:rPr lang="en-US" sz="3348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OCHO RIOS </a:t>
            </a:r>
            <a:endParaRPr lang="en-US" sz="3600" b="1"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665" name="Rectangle 70664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9A7EECE2-FF1D-8CA0-07FD-25052B8BC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116015" y="123965"/>
            <a:ext cx="14138840" cy="29669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5200" b="1">
                <a:latin typeface="+mn-lt"/>
              </a:rPr>
              <a:t>NEGRIL</a:t>
            </a:r>
          </a:p>
        </p:txBody>
      </p:sp>
      <p:sp>
        <p:nvSpPr>
          <p:cNvPr id="57347" name="Rectangle 4">
            <a:extLst>
              <a:ext uri="{FF2B5EF4-FFF2-40B4-BE49-F238E27FC236}">
                <a16:creationId xmlns:a16="http://schemas.microsoft.com/office/drawing/2014/main" id="{16633A11-8EE2-58FB-6899-9A48216019E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0" y="2398626"/>
            <a:ext cx="5158427" cy="373046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endParaRPr lang="en-US" altLang="en-US" sz="2000"/>
          </a:p>
          <a:p>
            <a:pPr eaLnBrk="1" hangingPunct="1">
              <a:defRPr/>
            </a:pPr>
            <a:endParaRPr lang="en-US" altLang="en-US" sz="2000"/>
          </a:p>
        </p:txBody>
      </p:sp>
      <p:sp>
        <p:nvSpPr>
          <p:cNvPr id="70660" name="Rectangle 5">
            <a:extLst>
              <a:ext uri="{FF2B5EF4-FFF2-40B4-BE49-F238E27FC236}">
                <a16:creationId xmlns:a16="http://schemas.microsoft.com/office/drawing/2014/main" id="{894B0980-D491-66B5-52CA-9BA9B0F0B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154" y="2398626"/>
            <a:ext cx="5164645" cy="37304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b="1"/>
              <a:t>1960</a:t>
            </a:r>
            <a:r>
              <a:rPr lang="en-US" altLang="en-US" sz="2000"/>
              <a:t>  - </a:t>
            </a:r>
            <a:r>
              <a:rPr lang="en-US" altLang="en-US" sz="2000" b="1"/>
              <a:t>Flower Children or Hippies</a:t>
            </a:r>
          </a:p>
          <a:p>
            <a:pPr eaLnBrk="1" hangingPunct="1"/>
            <a:r>
              <a:rPr lang="en-US" altLang="en-US" sz="2000"/>
              <a:t>(Draft dodgers, college kids)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 i="1"/>
              <a:t>Hippies would rent a room and eat out of the family pot</a:t>
            </a:r>
          </a:p>
          <a:p>
            <a:pPr eaLnBrk="1" hangingPunct="1"/>
            <a:endParaRPr lang="en-US" altLang="en-US" sz="2000" i="1"/>
          </a:p>
          <a:p>
            <a:pPr eaLnBrk="1" hangingPunct="1"/>
            <a:r>
              <a:rPr lang="en-US" altLang="en-US" sz="2000"/>
              <a:t>Base for Soldiers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/>
              <a:t>	(Battle of New Orleans 1702)</a:t>
            </a:r>
          </a:p>
          <a:p>
            <a:pPr eaLnBrk="1" hangingPunct="1"/>
            <a:endParaRPr lang="en-US" altLang="en-US" sz="2000" i="1"/>
          </a:p>
          <a:p>
            <a:pPr eaLnBrk="1" hangingPunct="1"/>
            <a:endParaRPr lang="en-US" altLang="en-US" sz="2000"/>
          </a:p>
          <a:p>
            <a:pPr eaLnBrk="1" hangingPunct="1"/>
            <a:endParaRPr lang="en-US" altLang="en-US" sz="2000"/>
          </a:p>
          <a:p>
            <a:pPr eaLnBrk="1" hangingPunct="1"/>
            <a:endParaRPr lang="en-US" altLang="en-US" sz="2000"/>
          </a:p>
        </p:txBody>
      </p:sp>
      <p:pic>
        <p:nvPicPr>
          <p:cNvPr id="27650" name="Picture 2" descr="Birth Of The Flower Children – Ultra Tribe">
            <a:extLst>
              <a:ext uri="{FF2B5EF4-FFF2-40B4-BE49-F238E27FC236}">
                <a16:creationId xmlns:a16="http://schemas.microsoft.com/office/drawing/2014/main" id="{A6FEEFB9-448D-4AA5-BAFD-355238E9E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98" y="2316303"/>
            <a:ext cx="4250408" cy="28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C5B7BAEF-1DFD-7CB4-A0F5-710E1B63E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1" y="152400"/>
            <a:ext cx="411162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4000" b="1" dirty="0">
                <a:solidFill>
                  <a:srgbClr val="000066"/>
                </a:solidFill>
              </a:rPr>
            </a:br>
            <a:br>
              <a:rPr lang="en-US" altLang="en-US" sz="4000" b="1" dirty="0">
                <a:solidFill>
                  <a:srgbClr val="000066"/>
                </a:solidFill>
              </a:rPr>
            </a:br>
            <a:r>
              <a:rPr lang="en-US" altLang="en-US" sz="4000" b="1" dirty="0">
                <a:latin typeface="+mn-lt"/>
              </a:rPr>
              <a:t>MANDEVILLE HOTEL</a:t>
            </a:r>
            <a:br>
              <a:rPr lang="en-US" altLang="en-US" sz="4000" b="1" dirty="0">
                <a:solidFill>
                  <a:srgbClr val="000066"/>
                </a:solidFill>
              </a:rPr>
            </a:br>
            <a:br>
              <a:rPr lang="en-US" altLang="en-US" sz="4000" b="1" dirty="0">
                <a:solidFill>
                  <a:srgbClr val="000066"/>
                </a:solidFill>
              </a:rPr>
            </a:br>
            <a:endParaRPr lang="en-US" altLang="en-US" sz="3600" b="1" dirty="0">
              <a:solidFill>
                <a:srgbClr val="CC0099"/>
              </a:solidFill>
              <a:latin typeface="Georgia" pitchFamily="18" charset="0"/>
            </a:endParaRPr>
          </a:p>
        </p:txBody>
      </p:sp>
      <p:graphicFrame>
        <p:nvGraphicFramePr>
          <p:cNvPr id="199684" name="Object 4">
            <a:extLst>
              <a:ext uri="{FF2B5EF4-FFF2-40B4-BE49-F238E27FC236}">
                <a16:creationId xmlns:a16="http://schemas.microsoft.com/office/drawing/2014/main" id="{E2580751-390F-174C-2692-E9DE84FC46E4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981200" y="3733800"/>
          <a:ext cx="38862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House" r:id="rId2" imgW="5609855" imgH="4512000" progId="CorelPhotoHouse.Document">
                  <p:embed/>
                </p:oleObj>
              </mc:Choice>
              <mc:Fallback>
                <p:oleObj name="PhotoHouse" r:id="rId2" imgW="5609855" imgH="4512000" progId="CorelPhotoHouse.Document">
                  <p:embed/>
                  <p:pic>
                    <p:nvPicPr>
                      <p:cNvPr id="199684" name="Object 4">
                        <a:extLst>
                          <a:ext uri="{FF2B5EF4-FFF2-40B4-BE49-F238E27FC236}">
                            <a16:creationId xmlns:a16="http://schemas.microsoft.com/office/drawing/2014/main" id="{E2580751-390F-174C-2692-E9DE84FC46E4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733800"/>
                        <a:ext cx="38862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683" name="Rectangle 3">
            <a:extLst>
              <a:ext uri="{FF2B5EF4-FFF2-40B4-BE49-F238E27FC236}">
                <a16:creationId xmlns:a16="http://schemas.microsoft.com/office/drawing/2014/main" id="{B6F0B189-EB28-C7DE-B2E2-BAEBC9BD6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600201"/>
            <a:ext cx="4038600" cy="4456113"/>
          </a:xfrm>
        </p:spPr>
        <p:txBody>
          <a:bodyPr/>
          <a:lstStyle/>
          <a:p>
            <a:pPr eaLnBrk="1" hangingPunct="1"/>
            <a:r>
              <a:rPr lang="en-US" altLang="en-US"/>
              <a:t>1865 – 1</a:t>
            </a:r>
            <a:r>
              <a:rPr lang="en-US" altLang="en-US" baseline="30000"/>
              <a:t>st</a:t>
            </a:r>
            <a:r>
              <a:rPr lang="en-US" altLang="en-US"/>
              <a:t> Golf Club in Caribbean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1875 – 1890s  - owned by Brooks family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Oldest in the Western Hemisphere</a:t>
            </a:r>
          </a:p>
          <a:p>
            <a:pPr eaLnBrk="1" hangingPunct="1"/>
            <a:r>
              <a:rPr lang="en-US" altLang="en-US"/>
              <a:t>Renamed from Brooks Hotel to Mandeville Hotel</a:t>
            </a:r>
          </a:p>
        </p:txBody>
      </p:sp>
      <p:pic>
        <p:nvPicPr>
          <p:cNvPr id="71685" name="Picture 5" descr="ManorHouseHotel">
            <a:extLst>
              <a:ext uri="{FF2B5EF4-FFF2-40B4-BE49-F238E27FC236}">
                <a16:creationId xmlns:a16="http://schemas.microsoft.com/office/drawing/2014/main" id="{11DF1081-7F59-D5D7-AD87-7F43EC57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1"/>
            <a:ext cx="39624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3" name="Rectangle 72712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CBFFA360-D1D2-A30A-7484-9B7E5CF5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US" altLang="en-US" sz="4000" b="1">
                <a:solidFill>
                  <a:srgbClr val="FFFFFF"/>
                </a:solidFill>
                <a:latin typeface="+mn-lt"/>
              </a:rPr>
              <a:t>The Town of Falmouth </a:t>
            </a:r>
          </a:p>
        </p:txBody>
      </p:sp>
      <p:sp>
        <p:nvSpPr>
          <p:cNvPr id="72707" name="Content Placeholder 2">
            <a:extLst>
              <a:ext uri="{FF2B5EF4-FFF2-40B4-BE49-F238E27FC236}">
                <a16:creationId xmlns:a16="http://schemas.microsoft.com/office/drawing/2014/main" id="{50CB48A6-66ED-7D4E-B9F2-14C371AAD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/>
              <a:t>Caribbean’s </a:t>
            </a:r>
            <a:r>
              <a:rPr lang="en-US" altLang="en-US" sz="2000" i="1"/>
              <a:t>bes</a:t>
            </a:r>
            <a:r>
              <a:rPr lang="en-US" altLang="en-US" sz="2000"/>
              <a:t>t preserved Georgian-historic town.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Founded by </a:t>
            </a:r>
            <a:r>
              <a:rPr lang="en-US" altLang="en-US" sz="2000" u="sng">
                <a:hlinkClick r:id="rId2"/>
              </a:rPr>
              <a:t>Thomas Reid</a:t>
            </a:r>
            <a:r>
              <a:rPr lang="en-US" altLang="en-US" sz="2000"/>
              <a:t> in 1769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 u="sng">
                <a:hlinkClick r:id="rId3"/>
              </a:rPr>
              <a:t>Falmouth</a:t>
            </a:r>
            <a:r>
              <a:rPr lang="en-US" altLang="en-US" sz="2000" u="sng"/>
              <a:t> named after Falmouth</a:t>
            </a:r>
            <a:r>
              <a:rPr lang="en-US" altLang="en-US" sz="2000"/>
              <a:t>, </a:t>
            </a:r>
            <a:r>
              <a:rPr lang="en-US" altLang="en-US" sz="2000" u="sng">
                <a:hlinkClick r:id="rId4"/>
              </a:rPr>
              <a:t>Cornwall</a:t>
            </a:r>
            <a:r>
              <a:rPr lang="en-US" altLang="en-US" sz="2000"/>
              <a:t> in </a:t>
            </a:r>
            <a:r>
              <a:rPr lang="en-US" altLang="en-US" sz="2000" u="sng">
                <a:hlinkClick r:id="rId5"/>
              </a:rPr>
              <a:t>England</a:t>
            </a:r>
            <a:r>
              <a:rPr lang="en-US" altLang="en-US" sz="2000"/>
              <a:t>, the birthplace of </a:t>
            </a:r>
            <a:r>
              <a:rPr lang="en-US" altLang="en-US" sz="2000" u="sng">
                <a:hlinkClick r:id="rId6"/>
              </a:rPr>
              <a:t>Sir William Trelawny</a:t>
            </a:r>
            <a:r>
              <a:rPr lang="en-US" altLang="en-US" sz="2000"/>
              <a:t> the Governor of Jam </a:t>
            </a:r>
          </a:p>
        </p:txBody>
      </p:sp>
      <p:cxnSp>
        <p:nvCxnSpPr>
          <p:cNvPr id="72715" name="Straight Connector 72714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08" name="Content Placeholder 3">
            <a:extLst>
              <a:ext uri="{FF2B5EF4-FFF2-40B4-BE49-F238E27FC236}">
                <a16:creationId xmlns:a16="http://schemas.microsoft.com/office/drawing/2014/main" id="{67908E15-3EAC-2ED6-B0F6-C4F1CDAAD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/>
              <a:t>Well planned, laid out wide streets with grid</a:t>
            </a:r>
          </a:p>
          <a:p>
            <a:pPr eaLnBrk="1" hangingPunct="1"/>
            <a:r>
              <a:rPr lang="en-US" altLang="en-US" sz="2000"/>
              <a:t>Adequate water supply (Persian waterwheel)- Martha Brae</a:t>
            </a:r>
          </a:p>
          <a:p>
            <a:pPr eaLnBrk="1" hangingPunct="1"/>
            <a:r>
              <a:rPr lang="en-US" altLang="en-US" sz="2000"/>
              <a:t>Had running water before New York City</a:t>
            </a:r>
          </a:p>
          <a:p>
            <a:pPr eaLnBrk="1" hangingPunct="1"/>
            <a:r>
              <a:rPr lang="en-US" altLang="en-US" sz="2000"/>
              <a:t>St Peter's Anglican – land Donated by Edward Barrett designed for 300 – 1000 persons.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DF91F20-B96F-4F77-AC3E-2CDD3BAA1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8111296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58281" y="-401562"/>
            <a:ext cx="6858004" cy="7661129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-1"/>
            <a:ext cx="8118331" cy="6858000"/>
          </a:xfrm>
          <a:prstGeom prst="rect">
            <a:avLst/>
          </a:prstGeom>
          <a:gradFill>
            <a:gsLst>
              <a:gs pos="14000">
                <a:schemeClr val="accent1">
                  <a:alpha val="0"/>
                </a:schemeClr>
              </a:gs>
              <a:gs pos="100000">
                <a:srgbClr val="000000">
                  <a:alpha val="82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B6A113-58CD-406C-BCE4-6E1F1F2B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49520">
            <a:off x="2569700" y="983306"/>
            <a:ext cx="5005754" cy="5005754"/>
          </a:xfrm>
          <a:prstGeom prst="ellipse">
            <a:avLst/>
          </a:prstGeom>
          <a:gradFill>
            <a:gsLst>
              <a:gs pos="17000">
                <a:schemeClr val="accent1">
                  <a:lumMod val="75000"/>
                  <a:alpha val="0"/>
                </a:schemeClr>
              </a:gs>
              <a:gs pos="82000">
                <a:srgbClr val="000000">
                  <a:alpha val="24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1026">
            <a:extLst>
              <a:ext uri="{FF2B5EF4-FFF2-40B4-BE49-F238E27FC236}">
                <a16:creationId xmlns:a16="http://schemas.microsoft.com/office/drawing/2014/main" id="{CC7029C3-57C4-B6B1-ED89-2E7A52AEF213}"/>
              </a:ext>
            </a:extLst>
          </p:cNvPr>
          <p:cNvSpPr txBox="1">
            <a:spLocks noChangeArrowheads="1"/>
          </p:cNvSpPr>
          <p:nvPr/>
        </p:nvSpPr>
        <p:spPr>
          <a:xfrm>
            <a:off x="1011948" y="857251"/>
            <a:ext cx="6219582" cy="3160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br>
              <a:rPr lang="en-US" alt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PROGRAMME SCHEDULE</a:t>
            </a:r>
            <a:r>
              <a:rPr lang="en-US" alt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4354178"/>
            <a:ext cx="8118330" cy="250381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33000"/>
                </a:schemeClr>
              </a:gs>
              <a:gs pos="83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EFEA8-8349-B02C-17F7-7064BB394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981" y="607827"/>
            <a:ext cx="3173819" cy="56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7" name="Rectangle 22536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ECA1E79-E2A6-D094-FD5E-E296164B2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716" y="871442"/>
            <a:ext cx="2924843" cy="31723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2800" b="1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FIVE MINUTES</a:t>
            </a:r>
          </a:p>
        </p:txBody>
      </p:sp>
      <p:pic>
        <p:nvPicPr>
          <p:cNvPr id="22530" name="Picture 2" descr="Take A Break Images – Browse 189,126 Stock Photos, Vectors, and Video |  Adobe Stock">
            <a:extLst>
              <a:ext uri="{FF2B5EF4-FFF2-40B4-BE49-F238E27FC236}">
                <a16:creationId xmlns:a16="http://schemas.microsoft.com/office/drawing/2014/main" id="{CEF5B901-13C7-4639-B174-250553A1945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1009" y="685799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059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3" name="Rectangle 90122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116" name="Rectangle 4">
            <a:extLst>
              <a:ext uri="{FF2B5EF4-FFF2-40B4-BE49-F238E27FC236}">
                <a16:creationId xmlns:a16="http://schemas.microsoft.com/office/drawing/2014/main" id="{80248DC4-D1EA-C636-61C2-8D49BDCD7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US" altLang="en-US" sz="4000">
                <a:solidFill>
                  <a:srgbClr val="FFFFFF"/>
                </a:solidFill>
                <a:latin typeface="Benguiat Bk BT"/>
              </a:rPr>
              <a:t>		</a:t>
            </a:r>
            <a:r>
              <a:rPr lang="en-US" altLang="en-US" sz="4000" b="1">
                <a:solidFill>
                  <a:srgbClr val="FFFFFF"/>
                </a:solidFill>
                <a:latin typeface="+mn-lt"/>
              </a:rPr>
              <a:t>REVIEW</a:t>
            </a:r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5DAD3869-FC07-0D1E-D296-9FA0E8E0F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/>
              <a:t>Where did tourism start in Jamaica?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What was the name of the first modern hotel in Jamaica?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In what year was the Great Exhibition held in Jamaica?</a:t>
            </a:r>
          </a:p>
          <a:p>
            <a:pPr eaLnBrk="1" hangingPunct="1"/>
            <a:endParaRPr lang="en-US" altLang="en-US" sz="2000"/>
          </a:p>
          <a:p>
            <a:pPr eaLnBrk="1" hangingPunct="1"/>
            <a:endParaRPr lang="en-US" altLang="en-US" sz="2000"/>
          </a:p>
        </p:txBody>
      </p:sp>
      <p:cxnSp>
        <p:nvCxnSpPr>
          <p:cNvPr id="90125" name="Straight Connector 90124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8" name="Rectangle 6">
            <a:extLst>
              <a:ext uri="{FF2B5EF4-FFF2-40B4-BE49-F238E27FC236}">
                <a16:creationId xmlns:a16="http://schemas.microsoft.com/office/drawing/2014/main" id="{17485D72-4104-6B9F-CA88-732B11DA5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/>
              <a:t>Why was the Great Exhibition held in Jamaica?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How many hotels were built for the Great exhibition?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How did Falmouth get its name?</a:t>
            </a:r>
          </a:p>
          <a:p>
            <a:pPr eaLnBrk="1" hangingPunct="1"/>
            <a:endParaRPr lang="en-US" altLang="en-US" sz="2000"/>
          </a:p>
          <a:p>
            <a:pPr eaLnBrk="1" hangingPunct="1"/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>
            <a:extLst>
              <a:ext uri="{FF2B5EF4-FFF2-40B4-BE49-F238E27FC236}">
                <a16:creationId xmlns:a16="http://schemas.microsoft.com/office/drawing/2014/main" id="{8DDDEB9D-1263-0EBB-BE3D-9DE1703F5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3200">
                <a:latin typeface="Benguiat Bk BT"/>
              </a:rPr>
            </a:br>
            <a:r>
              <a:rPr lang="en-US" altLang="en-US" sz="3200" b="1">
                <a:latin typeface="Benguiat Bk BT"/>
              </a:rPr>
              <a:t>Session Objectives</a:t>
            </a:r>
            <a:r>
              <a:rPr lang="en-US" altLang="en-US" sz="3200"/>
              <a:t>	</a:t>
            </a:r>
            <a:endParaRPr lang="en-GB" altLang="en-US" sz="3200"/>
          </a:p>
        </p:txBody>
      </p:sp>
      <p:cxnSp>
        <p:nvCxnSpPr>
          <p:cNvPr id="48141" name="Straight Connector 4814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Rectangle 1027">
            <a:extLst>
              <a:ext uri="{FF2B5EF4-FFF2-40B4-BE49-F238E27FC236}">
                <a16:creationId xmlns:a16="http://schemas.microsoft.com/office/drawing/2014/main" id="{215900E7-C1ED-39DB-D15B-16A0C261B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085665" cy="3591207"/>
          </a:xfrm>
        </p:spPr>
        <p:txBody>
          <a:bodyPr>
            <a:normAutofit/>
          </a:bodyPr>
          <a:lstStyle/>
          <a:p>
            <a:pPr lvl="0"/>
            <a:r>
              <a:rPr lang="en-US" sz="2000"/>
              <a:t>Define Tourism, Tourism Product</a:t>
            </a:r>
            <a:endParaRPr lang="en-JM" sz="2000"/>
          </a:p>
          <a:p>
            <a:pPr lvl="0"/>
            <a:r>
              <a:rPr lang="en-US" sz="2000"/>
              <a:t>Identify the different categories of Tourism </a:t>
            </a:r>
            <a:endParaRPr lang="en-JM" sz="2000"/>
          </a:p>
          <a:p>
            <a:pPr lvl="0"/>
            <a:r>
              <a:rPr lang="en-US" sz="2000"/>
              <a:t>Explain types of tourism</a:t>
            </a:r>
            <a:endParaRPr lang="en-JM" sz="2000"/>
          </a:p>
          <a:p>
            <a:pPr lvl="0"/>
            <a:r>
              <a:rPr lang="en-US" sz="2000"/>
              <a:t>Explain the benefits/impacts of tourism to the individual and the country</a:t>
            </a:r>
            <a:endParaRPr lang="en-JM" sz="2000"/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sz="2000"/>
          </a:p>
        </p:txBody>
      </p:sp>
      <p:pic>
        <p:nvPicPr>
          <p:cNvPr id="48142" name="Picture 48141" descr="Plane on tarmac">
            <a:extLst>
              <a:ext uri="{FF2B5EF4-FFF2-40B4-BE49-F238E27FC236}">
                <a16:creationId xmlns:a16="http://schemas.microsoft.com/office/drawing/2014/main" id="{6CF933D0-3C6A-2368-0CE7-C7516DA41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53" r="24735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3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1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09" name="Rectangle 51208">
            <a:extLst>
              <a:ext uri="{FF2B5EF4-FFF2-40B4-BE49-F238E27FC236}">
                <a16:creationId xmlns:a16="http://schemas.microsoft.com/office/drawing/2014/main" id="{4C10CBC8-7837-4750-8EE9-B4C3D5048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11" name="Freeform: Shape 51210">
            <a:extLst>
              <a:ext uri="{FF2B5EF4-FFF2-40B4-BE49-F238E27FC236}">
                <a16:creationId xmlns:a16="http://schemas.microsoft.com/office/drawing/2014/main" id="{69014793-11D4-4A17-9261-1A2E683AD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104482" y="-5104482"/>
            <a:ext cx="1983037" cy="12192001"/>
          </a:xfrm>
          <a:custGeom>
            <a:avLst/>
            <a:gdLst>
              <a:gd name="connsiteX0" fmla="*/ 0 w 1983037"/>
              <a:gd name="connsiteY0" fmla="*/ 0 h 12192001"/>
              <a:gd name="connsiteX1" fmla="*/ 0 w 1983037"/>
              <a:gd name="connsiteY1" fmla="*/ 12192001 h 12192001"/>
              <a:gd name="connsiteX2" fmla="*/ 1945626 w 1983037"/>
              <a:gd name="connsiteY2" fmla="*/ 12192001 h 12192001"/>
              <a:gd name="connsiteX3" fmla="*/ 1914883 w 1983037"/>
              <a:gd name="connsiteY3" fmla="*/ 11926947 h 12192001"/>
              <a:gd name="connsiteX4" fmla="*/ 1887405 w 1983037"/>
              <a:gd name="connsiteY4" fmla="*/ 10882179 h 12192001"/>
              <a:gd name="connsiteX5" fmla="*/ 1955094 w 1983037"/>
              <a:gd name="connsiteY5" fmla="*/ 9717835 h 12192001"/>
              <a:gd name="connsiteX6" fmla="*/ 1955094 w 1983037"/>
              <a:gd name="connsiteY6" fmla="*/ 9338013 h 12192001"/>
              <a:gd name="connsiteX7" fmla="*/ 1947423 w 1983037"/>
              <a:gd name="connsiteY7" fmla="*/ 8936699 h 12192001"/>
              <a:gd name="connsiteX8" fmla="*/ 1949002 w 1983037"/>
              <a:gd name="connsiteY8" fmla="*/ 7709920 h 12192001"/>
              <a:gd name="connsiteX9" fmla="*/ 1930276 w 1983037"/>
              <a:gd name="connsiteY9" fmla="*/ 6277504 h 12192001"/>
              <a:gd name="connsiteX10" fmla="*/ 1954643 w 1983037"/>
              <a:gd name="connsiteY10" fmla="*/ 5307481 h 12192001"/>
              <a:gd name="connsiteX11" fmla="*/ 1944941 w 1983037"/>
              <a:gd name="connsiteY11" fmla="*/ 4949831 h 12192001"/>
              <a:gd name="connsiteX12" fmla="*/ 1961187 w 1983037"/>
              <a:gd name="connsiteY12" fmla="*/ 4137481 h 12192001"/>
              <a:gd name="connsiteX13" fmla="*/ 1964118 w 1983037"/>
              <a:gd name="connsiteY13" fmla="*/ 3194148 h 12192001"/>
              <a:gd name="connsiteX14" fmla="*/ 1914708 w 1983037"/>
              <a:gd name="connsiteY14" fmla="*/ 1979808 h 12192001"/>
              <a:gd name="connsiteX15" fmla="*/ 1949679 w 1983037"/>
              <a:gd name="connsiteY15" fmla="*/ 1443897 h 12192001"/>
              <a:gd name="connsiteX16" fmla="*/ 1942685 w 1983037"/>
              <a:gd name="connsiteY16" fmla="*/ 749860 h 12192001"/>
              <a:gd name="connsiteX17" fmla="*/ 1933706 w 1983037"/>
              <a:gd name="connsiteY17" fmla="*/ 168558 h 12192001"/>
              <a:gd name="connsiteX18" fmla="*/ 1950785 w 1983037"/>
              <a:gd name="connsiteY18" fmla="*/ 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83037" h="12192001">
                <a:moveTo>
                  <a:pt x="0" y="0"/>
                </a:moveTo>
                <a:lnTo>
                  <a:pt x="0" y="12192001"/>
                </a:lnTo>
                <a:lnTo>
                  <a:pt x="1945626" y="12192001"/>
                </a:lnTo>
                <a:lnTo>
                  <a:pt x="1914883" y="11926947"/>
                </a:lnTo>
                <a:cubicBezTo>
                  <a:pt x="1884529" y="11579709"/>
                  <a:pt x="1881652" y="11231009"/>
                  <a:pt x="1887405" y="10882179"/>
                </a:cubicBezTo>
                <a:cubicBezTo>
                  <a:pt x="1893725" y="10493309"/>
                  <a:pt x="1911547" y="10104667"/>
                  <a:pt x="1955094" y="9717835"/>
                </a:cubicBezTo>
                <a:cubicBezTo>
                  <a:pt x="1966715" y="9591491"/>
                  <a:pt x="1966715" y="9464357"/>
                  <a:pt x="1955094" y="9338013"/>
                </a:cubicBezTo>
                <a:cubicBezTo>
                  <a:pt x="1945663" y="9204453"/>
                  <a:pt x="1943091" y="9070511"/>
                  <a:pt x="1947423" y="8936699"/>
                </a:cubicBezTo>
                <a:cubicBezTo>
                  <a:pt x="1960283" y="8527701"/>
                  <a:pt x="1930726" y="8118470"/>
                  <a:pt x="1949002" y="7709920"/>
                </a:cubicBezTo>
                <a:cubicBezTo>
                  <a:pt x="1970436" y="7231918"/>
                  <a:pt x="1945393" y="6755049"/>
                  <a:pt x="1930276" y="6277504"/>
                </a:cubicBezTo>
                <a:cubicBezTo>
                  <a:pt x="1920123" y="5954014"/>
                  <a:pt x="1913803" y="5630292"/>
                  <a:pt x="1954643" y="5307481"/>
                </a:cubicBezTo>
                <a:cubicBezTo>
                  <a:pt x="1969761" y="5188718"/>
                  <a:pt x="1956899" y="5068596"/>
                  <a:pt x="1944941" y="4949831"/>
                </a:cubicBezTo>
                <a:cubicBezTo>
                  <a:pt x="1917866" y="4678139"/>
                  <a:pt x="1932758" y="4407584"/>
                  <a:pt x="1961187" y="4137481"/>
                </a:cubicBezTo>
                <a:cubicBezTo>
                  <a:pt x="1994579" y="3823035"/>
                  <a:pt x="1984877" y="3508818"/>
                  <a:pt x="1964118" y="3194148"/>
                </a:cubicBezTo>
                <a:cubicBezTo>
                  <a:pt x="1937270" y="2789895"/>
                  <a:pt x="1903424" y="2387003"/>
                  <a:pt x="1914708" y="1979808"/>
                </a:cubicBezTo>
                <a:cubicBezTo>
                  <a:pt x="1919446" y="1800868"/>
                  <a:pt x="1935466" y="1622384"/>
                  <a:pt x="1949679" y="1443897"/>
                </a:cubicBezTo>
                <a:cubicBezTo>
                  <a:pt x="1964278" y="1212701"/>
                  <a:pt x="1961931" y="980722"/>
                  <a:pt x="1942685" y="749860"/>
                </a:cubicBezTo>
                <a:cubicBezTo>
                  <a:pt x="1929825" y="555933"/>
                  <a:pt x="1921533" y="362007"/>
                  <a:pt x="1933706" y="168558"/>
                </a:cubicBezTo>
                <a:lnTo>
                  <a:pt x="195078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DFDECB3A-72BA-AD67-3242-3602BFB7C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	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3BAAC7B-034C-FB74-8862-55CB1B3E3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766" y="3463438"/>
            <a:ext cx="4899656" cy="237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02311" defTabSz="539496">
              <a:buNone/>
            </a:pPr>
            <a:r>
              <a:rPr lang="en-US" altLang="en-US" sz="1888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Any person who visits a country or place for more than </a:t>
            </a:r>
            <a:r>
              <a:rPr lang="en-US" altLang="en-US" sz="1888" b="1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rPr>
              <a:t>twenty four hours</a:t>
            </a:r>
            <a:r>
              <a:rPr lang="en-US" altLang="en-US" sz="1888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but less than </a:t>
            </a:r>
            <a:r>
              <a:rPr lang="en-US" altLang="en-US" sz="1888" b="1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rPr>
              <a:t>a year</a:t>
            </a:r>
            <a:r>
              <a:rPr lang="en-US" altLang="en-US" sz="1888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for a variety of reasons </a:t>
            </a:r>
            <a:r>
              <a:rPr lang="en-US" altLang="en-US" sz="1888" b="1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rPr>
              <a:t>other than employment</a:t>
            </a:r>
            <a:r>
              <a:rPr lang="en-US" altLang="en-US" sz="1888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lang="en-GB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C023808-915C-3D4D-CB8B-03F08C0F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766" y="2348161"/>
            <a:ext cx="4899656" cy="68050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39496" eaLnBrk="1" fontAlgn="auto" hangingPunct="1">
              <a:spcAft>
                <a:spcPts val="600"/>
              </a:spcAft>
              <a:defRPr/>
            </a:pPr>
            <a:r>
              <a:rPr lang="en-US" sz="2124" b="1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WHO IS A TOURIST? </a:t>
            </a:r>
            <a:endParaRPr lang="en-GB" sz="3600" b="1">
              <a:latin typeface="+mn-lt"/>
            </a:endParaRPr>
          </a:p>
        </p:txBody>
      </p:sp>
      <p:pic>
        <p:nvPicPr>
          <p:cNvPr id="51204" name="Picture 4" descr="Instagram is making you a worse tourist. Here's how to travel respectfully  | CNN">
            <a:extLst>
              <a:ext uri="{FF2B5EF4-FFF2-40B4-BE49-F238E27FC236}">
                <a16:creationId xmlns:a16="http://schemas.microsoft.com/office/drawing/2014/main" id="{226F5670-9B72-5860-2841-FC589F68B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86" y="4464623"/>
            <a:ext cx="3057748" cy="171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1" name="Rectangle 3380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FE9DB507-5369-2F45-E470-C0160F35C2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5400"/>
            </a:br>
            <a:r>
              <a:rPr lang="en-US" altLang="en-US" sz="5400"/>
              <a:t>		</a:t>
            </a:r>
          </a:p>
        </p:txBody>
      </p:sp>
      <p:pic>
        <p:nvPicPr>
          <p:cNvPr id="33797" name="Picture 33796">
            <a:extLst>
              <a:ext uri="{FF2B5EF4-FFF2-40B4-BE49-F238E27FC236}">
                <a16:creationId xmlns:a16="http://schemas.microsoft.com/office/drawing/2014/main" id="{D5D50A45-7829-BFE6-16B2-79E0B66F6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2" r="24877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803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A1ACA55-3112-D762-22D8-388544C20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296" y="2706624"/>
            <a:ext cx="6894576" cy="34838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228600">
              <a:lnSpc>
                <a:spcPct val="90000"/>
              </a:lnSpc>
            </a:pPr>
            <a:r>
              <a:rPr lang="en-US" altLang="en-US" sz="2200">
                <a:latin typeface="+mn-lt"/>
              </a:rPr>
              <a:t>The </a:t>
            </a:r>
            <a:r>
              <a:rPr lang="en-US" altLang="en-US" sz="2200" b="1">
                <a:latin typeface="+mn-lt"/>
              </a:rPr>
              <a:t>experiences</a:t>
            </a:r>
            <a:r>
              <a:rPr lang="en-US" altLang="en-US" sz="2200">
                <a:latin typeface="+mn-lt"/>
              </a:rPr>
              <a:t> and </a:t>
            </a:r>
            <a:r>
              <a:rPr lang="en-US" altLang="en-US" sz="2200" b="1">
                <a:latin typeface="+mn-lt"/>
              </a:rPr>
              <a:t>memories</a:t>
            </a:r>
            <a:r>
              <a:rPr lang="en-US" altLang="en-US" sz="2200">
                <a:latin typeface="+mn-lt"/>
              </a:rPr>
              <a:t> resulting from taking part in tourism activities.</a:t>
            </a:r>
          </a:p>
          <a:p>
            <a:pPr indent="-228600">
              <a:lnSpc>
                <a:spcPct val="90000"/>
              </a:lnSpc>
            </a:pPr>
            <a:endParaRPr lang="en-US" altLang="en-US" sz="2200">
              <a:latin typeface="+mn-lt"/>
            </a:endParaRPr>
          </a:p>
          <a:p>
            <a:pPr indent="-228600">
              <a:lnSpc>
                <a:spcPct val="90000"/>
              </a:lnSpc>
            </a:pPr>
            <a:r>
              <a:rPr lang="en-US" altLang="en-US" sz="2200">
                <a:latin typeface="+mn-lt"/>
              </a:rPr>
              <a:t>This  </a:t>
            </a:r>
            <a:r>
              <a:rPr lang="en-US" altLang="en-US" sz="2200" b="1">
                <a:latin typeface="+mn-lt"/>
              </a:rPr>
              <a:t>begins from the individuals choosing their destination</a:t>
            </a:r>
            <a:r>
              <a:rPr lang="en-US" altLang="en-US" sz="2200">
                <a:latin typeface="+mn-lt"/>
              </a:rPr>
              <a:t>s and ends when they return to their normal place of residence.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5F4855C-9F95-EE43-5085-30B26E962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600"/>
              </a:spcAft>
              <a:defRPr/>
            </a:pPr>
            <a:r>
              <a:rPr lang="en-US" sz="3600" dirty="0">
                <a:latin typeface="+mn-lt"/>
              </a:rPr>
              <a:t>WHAT IS THE TOURISM PRODUCT?</a:t>
            </a:r>
            <a:endParaRPr lang="en-GB" sz="360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9" name="Rectangle 3585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60" name="Rectangle 3585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Rectangle 3585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2DB7AC0C-BB0A-1388-C8A1-F55267737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	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B68D6D1-9DA5-000D-847E-500F43AE2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600"/>
              </a:spcAft>
              <a:defRPr/>
            </a:pPr>
            <a:r>
              <a:rPr lang="en-US" sz="3600">
                <a:latin typeface="+mn-lt"/>
              </a:rPr>
              <a:t>CHARACTERISTICS OF THE TOURISM PRODUCT :</a:t>
            </a:r>
            <a:endParaRPr lang="en-GB" sz="3600">
              <a:latin typeface="+mn-lt"/>
            </a:endParaRPr>
          </a:p>
        </p:txBody>
      </p:sp>
      <p:graphicFrame>
        <p:nvGraphicFramePr>
          <p:cNvPr id="35861" name="Rectangle 3">
            <a:extLst>
              <a:ext uri="{FF2B5EF4-FFF2-40B4-BE49-F238E27FC236}">
                <a16:creationId xmlns:a16="http://schemas.microsoft.com/office/drawing/2014/main" id="{9413CD5A-B014-4C2B-F759-F169329BE6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43754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9" name="Rectangle 3585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60" name="Rectangle 3585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Rectangle 3585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2DB7AC0C-BB0A-1388-C8A1-F55267737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	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B68D6D1-9DA5-000D-847E-500F43AE2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600"/>
              </a:spcAft>
              <a:defRPr/>
            </a:pPr>
            <a:r>
              <a:rPr lang="en-US" sz="3600" dirty="0">
                <a:latin typeface="+mn-lt"/>
              </a:rPr>
              <a:t>CHARACTERISTICS OF THE TOURISM PRODUCT :</a:t>
            </a:r>
            <a:endParaRPr lang="en-GB" sz="3600" dirty="0">
              <a:latin typeface="+mn-lt"/>
            </a:endParaRPr>
          </a:p>
        </p:txBody>
      </p:sp>
      <p:graphicFrame>
        <p:nvGraphicFramePr>
          <p:cNvPr id="35861" name="Rectangle 3">
            <a:extLst>
              <a:ext uri="{FF2B5EF4-FFF2-40B4-BE49-F238E27FC236}">
                <a16:creationId xmlns:a16="http://schemas.microsoft.com/office/drawing/2014/main" id="{9413CD5A-B014-4C2B-F759-F169329BE6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707039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443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3829276-F329-B116-1F55-F7543E3E5F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79978" y="741391"/>
            <a:ext cx="336923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3200"/>
            </a:br>
            <a:r>
              <a:rPr lang="en-US" altLang="en-US" sz="3200"/>
              <a:t>		</a:t>
            </a:r>
          </a:p>
        </p:txBody>
      </p:sp>
      <p:pic>
        <p:nvPicPr>
          <p:cNvPr id="2064" name="Picture 2063" descr="Beach chairs on the sand">
            <a:extLst>
              <a:ext uri="{FF2B5EF4-FFF2-40B4-BE49-F238E27FC236}">
                <a16:creationId xmlns:a16="http://schemas.microsoft.com/office/drawing/2014/main" id="{1B07A93D-8520-2750-625A-153DE9263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339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68" name="Rectangle 3">
            <a:extLst>
              <a:ext uri="{FF2B5EF4-FFF2-40B4-BE49-F238E27FC236}">
                <a16:creationId xmlns:a16="http://schemas.microsoft.com/office/drawing/2014/main" id="{47B1F45A-5DF9-2479-753B-170108508C5E}"/>
              </a:ext>
            </a:extLst>
          </p:cNvPr>
          <p:cNvSpPr txBox="1">
            <a:spLocks noChangeArrowheads="1"/>
          </p:cNvSpPr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7" indent="-228600" eaLnBrk="1" hangingPunct="1">
              <a:lnSpc>
                <a:spcPct val="90000"/>
              </a:lnSpc>
              <a:defRPr/>
            </a:pPr>
            <a:r>
              <a:rPr lang="en-US" altLang="en-US" sz="2000" dirty="0"/>
              <a:t>The tourism product is a combination of the following:</a:t>
            </a:r>
          </a:p>
          <a:p>
            <a:pPr indent="-228600" eaLnBrk="1" hangingPunct="1">
              <a:lnSpc>
                <a:spcPct val="90000"/>
              </a:lnSpc>
              <a:defRPr/>
            </a:pPr>
            <a:endParaRPr lang="en-US" altLang="en-US" sz="2000" dirty="0"/>
          </a:p>
          <a:p>
            <a:pPr indent="-228600" eaLnBrk="1" hangingPunct="1">
              <a:lnSpc>
                <a:spcPct val="90000"/>
              </a:lnSpc>
              <a:defRPr/>
            </a:pPr>
            <a:r>
              <a:rPr lang="en-US" altLang="en-US" sz="2000" dirty="0"/>
              <a:t>Accommodation</a:t>
            </a:r>
          </a:p>
          <a:p>
            <a:pPr indent="-228600" eaLnBrk="1" hangingPunct="1">
              <a:lnSpc>
                <a:spcPct val="90000"/>
              </a:lnSpc>
              <a:defRPr/>
            </a:pPr>
            <a:r>
              <a:rPr lang="en-US" altLang="en-US" sz="2000" dirty="0"/>
              <a:t>Attraction</a:t>
            </a:r>
          </a:p>
          <a:p>
            <a:pPr indent="-228600" eaLnBrk="1" hangingPunct="1">
              <a:lnSpc>
                <a:spcPct val="90000"/>
              </a:lnSpc>
              <a:defRPr/>
            </a:pPr>
            <a:r>
              <a:rPr lang="en-US" altLang="en-US" sz="2000" dirty="0"/>
              <a:t>Amenities</a:t>
            </a:r>
          </a:p>
          <a:p>
            <a:pPr indent="-228600" eaLnBrk="1" hangingPunct="1">
              <a:lnSpc>
                <a:spcPct val="90000"/>
              </a:lnSpc>
              <a:defRPr/>
            </a:pPr>
            <a:r>
              <a:rPr lang="en-US" altLang="en-US" sz="2000" dirty="0"/>
              <a:t>Accessibility</a:t>
            </a:r>
          </a:p>
          <a:p>
            <a:pPr indent="-228600" eaLnBrk="1" hangingPunct="1">
              <a:lnSpc>
                <a:spcPct val="90000"/>
              </a:lnSpc>
              <a:defRPr/>
            </a:pPr>
            <a:endParaRPr lang="en-US" altLang="en-US" sz="2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927F5C7-5737-B987-3A98-10575809F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" y="274638"/>
            <a:ext cx="1016508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600"/>
              </a:spcAft>
              <a:defRPr/>
            </a:pPr>
            <a:r>
              <a:rPr lang="en-US" sz="3600" b="1">
                <a:latin typeface="+mn-lt"/>
              </a:rPr>
              <a:t>MAJOR ELEMENTS OF THE TOURISM PRODUCT</a:t>
            </a:r>
            <a:endParaRPr lang="en-GB" sz="3600" b="1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007F1CB-4944-854D-A496-42B083CC5262}"/>
              </a:ext>
            </a:extLst>
          </p:cNvPr>
          <p:cNvSpPr txBox="1">
            <a:spLocks/>
          </p:cNvSpPr>
          <p:nvPr/>
        </p:nvSpPr>
        <p:spPr bwMode="auto">
          <a:xfrm>
            <a:off x="642938" y="363538"/>
            <a:ext cx="10904538" cy="914400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2800">
                <a:latin typeface="+mn-lt"/>
              </a:rPr>
              <a:t> </a:t>
            </a:r>
            <a:r>
              <a:rPr lang="en-US" sz="2800" b="1">
                <a:latin typeface="+mn-lt"/>
              </a:rPr>
              <a:t>MAJOR ELEMENTS OF TOURISM PRODUCT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99B7079-4746-CF1A-DA15-EDDE8D8228E1}"/>
              </a:ext>
            </a:extLst>
          </p:cNvPr>
          <p:cNvSpPr txBox="1">
            <a:spLocks/>
          </p:cNvSpPr>
          <p:nvPr/>
        </p:nvSpPr>
        <p:spPr>
          <a:xfrm>
            <a:off x="642938" y="1331913"/>
            <a:ext cx="10904538" cy="3424238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400"/>
              <a:t>Transportation</a:t>
            </a:r>
          </a:p>
          <a:p>
            <a:pPr>
              <a:lnSpc>
                <a:spcPct val="90000"/>
              </a:lnSpc>
              <a:defRPr/>
            </a:pPr>
            <a:r>
              <a:rPr lang="en-US" sz="2400"/>
              <a:t>Accommodation</a:t>
            </a:r>
          </a:p>
          <a:p>
            <a:pPr>
              <a:lnSpc>
                <a:spcPct val="90000"/>
              </a:lnSpc>
              <a:defRPr/>
            </a:pPr>
            <a:r>
              <a:rPr lang="en-US" sz="2400"/>
              <a:t>Activities and Entertainment</a:t>
            </a:r>
          </a:p>
          <a:p>
            <a:pPr>
              <a:lnSpc>
                <a:spcPct val="90000"/>
              </a:lnSpc>
              <a:defRPr/>
            </a:pPr>
            <a:r>
              <a:rPr lang="en-US" sz="2400"/>
              <a:t>Food and Beverage</a:t>
            </a:r>
          </a:p>
          <a:p>
            <a:pPr>
              <a:lnSpc>
                <a:spcPct val="90000"/>
              </a:lnSpc>
              <a:defRPr/>
            </a:pPr>
            <a:r>
              <a:rPr lang="en-US" sz="2400"/>
              <a:t>Shopping</a:t>
            </a:r>
          </a:p>
          <a:p>
            <a:pPr>
              <a:lnSpc>
                <a:spcPct val="90000"/>
              </a:lnSpc>
              <a:defRPr/>
            </a:pPr>
            <a:r>
              <a:rPr lang="en-US" sz="2400"/>
              <a:t>Supporting Services</a:t>
            </a:r>
          </a:p>
          <a:p>
            <a:pPr>
              <a:lnSpc>
                <a:spcPct val="90000"/>
              </a:lnSpc>
              <a:defRPr/>
            </a:pPr>
            <a:endParaRPr lang="en-US" sz="2400"/>
          </a:p>
          <a:p>
            <a:pPr marL="109537" indent="0">
              <a:lnSpc>
                <a:spcPct val="90000"/>
              </a:lnSpc>
              <a:buNone/>
              <a:defRPr/>
            </a:pPr>
            <a:r>
              <a:rPr lang="en-US" sz="2400"/>
              <a:t>(Refer to handbook)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E32AF3B8-1269-F7FC-E4EA-8BCFBBE163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E9097-A47B-F8C0-310E-D2BA20CAB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: True or False</a:t>
            </a:r>
            <a:endParaRPr lang="en-JM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F94AD12-7EF1-1153-D3AF-B3352AA6226E}"/>
              </a:ext>
            </a:extLst>
          </p:cNvPr>
          <p:cNvSpPr txBox="1">
            <a:spLocks/>
          </p:cNvSpPr>
          <p:nvPr/>
        </p:nvSpPr>
        <p:spPr>
          <a:xfrm>
            <a:off x="914400" y="1417638"/>
            <a:ext cx="10363200" cy="162782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Tourist is someone who visits another place outside of their work and home for a short period for any reason including employment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AD89B77-A508-60CB-B8E5-AF8CF2E3DD29}"/>
              </a:ext>
            </a:extLst>
          </p:cNvPr>
          <p:cNvSpPr txBox="1">
            <a:spLocks/>
          </p:cNvSpPr>
          <p:nvPr/>
        </p:nvSpPr>
        <p:spPr>
          <a:xfrm>
            <a:off x="788505" y="2998630"/>
            <a:ext cx="8541025" cy="10035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Tourism Product is tangible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ED5EB5F-C57D-1034-68CD-0D3CC87760F6}"/>
              </a:ext>
            </a:extLst>
          </p:cNvPr>
          <p:cNvSpPr txBox="1">
            <a:spLocks/>
          </p:cNvSpPr>
          <p:nvPr/>
        </p:nvSpPr>
        <p:spPr>
          <a:xfrm>
            <a:off x="788505" y="3985917"/>
            <a:ext cx="8541025" cy="10035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elements of tourism product are; accommodation, shopping, airplane, ziplining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2052" descr="Assorted items on a floor">
            <a:extLst>
              <a:ext uri="{FF2B5EF4-FFF2-40B4-BE49-F238E27FC236}">
                <a16:creationId xmlns:a16="http://schemas.microsoft.com/office/drawing/2014/main" id="{686BCF2E-1C0A-D790-2DF0-74CA2F3B8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67" b="1096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B419EDE6-1591-8A5E-54E4-8A65E305F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5200">
                <a:solidFill>
                  <a:srgbClr val="FFFFFF"/>
                </a:solidFill>
              </a:rPr>
            </a:br>
            <a:r>
              <a:rPr lang="en-US" altLang="en-US" sz="5200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2648263-0A2A-A1E6-152A-FF94ABD62EA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43466" y="4551037"/>
            <a:ext cx="5449479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TOURISM AWARENESS</a:t>
            </a: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B0C1852-3C0B-3E02-6E95-D1C755F79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4200"/>
            </a:br>
            <a:r>
              <a:rPr lang="en-US" altLang="en-US" sz="4200"/>
              <a:t>	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4CC329-F600-7BB6-8475-91F0C3EBF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438400"/>
            <a:ext cx="7793038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latin typeface="+mn-lt"/>
              </a:rPr>
              <a:t>TYPES OF TOURISTS</a:t>
            </a:r>
            <a:endParaRPr lang="en-GB" sz="3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9057EC3-0E82-7211-BDDB-8A48220229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4200"/>
            </a:br>
            <a:r>
              <a:rPr lang="en-US" altLang="en-US" sz="4200"/>
              <a:t>		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3A7F5D5-7DE9-4331-D2BC-5A079231D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937" y="2231554"/>
            <a:ext cx="6078415" cy="172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dirty="0"/>
              <a:t>Day visitor who spends </a:t>
            </a:r>
            <a:r>
              <a:rPr lang="en-US" altLang="en-US" b="1" dirty="0">
                <a:solidFill>
                  <a:schemeClr val="tx2"/>
                </a:solidFill>
              </a:rPr>
              <a:t>less than twenty four hours</a:t>
            </a:r>
            <a:r>
              <a:rPr lang="en-US" altLang="en-US" dirty="0"/>
              <a:t> in a place visited e.g. Cruise ship passengers</a:t>
            </a:r>
            <a:r>
              <a:rPr lang="en-US" altLang="en-US" sz="4000" dirty="0"/>
              <a:t>.</a:t>
            </a:r>
            <a:endParaRPr lang="en-GB" altLang="en-US" sz="4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0E70CA6-62B5-9AA1-85EF-1FC58BCC7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198" y="1086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+mn-lt"/>
              </a:rPr>
              <a:t>EXCURSIONIST</a:t>
            </a:r>
            <a:endParaRPr lang="en-GB" sz="3600" dirty="0">
              <a:latin typeface="+mn-lt"/>
            </a:endParaRPr>
          </a:p>
        </p:txBody>
      </p:sp>
      <p:pic>
        <p:nvPicPr>
          <p:cNvPr id="64516" name="Picture 4" descr="Royal Caribbean - Ships and Itineraries 2024, 2025, 2026 | CruiseMapper">
            <a:extLst>
              <a:ext uri="{FF2B5EF4-FFF2-40B4-BE49-F238E27FC236}">
                <a16:creationId xmlns:a16="http://schemas.microsoft.com/office/drawing/2014/main" id="{64231770-F081-D5B2-7150-666EDD659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8" y="1681407"/>
            <a:ext cx="5237033" cy="31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FF2A198-A745-5F74-688C-5255FF2756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4200"/>
            </a:br>
            <a:r>
              <a:rPr lang="en-US" altLang="en-US" sz="4200"/>
              <a:t>		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D468257-5940-2658-0BE6-20606C285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4478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/>
              <a:t>A person who travels </a:t>
            </a:r>
            <a:r>
              <a:rPr lang="en-US" altLang="en-US" b="1">
                <a:solidFill>
                  <a:schemeClr val="tx2"/>
                </a:solidFill>
              </a:rPr>
              <a:t>outside their defined geographical region</a:t>
            </a:r>
            <a:r>
              <a:rPr lang="en-US" altLang="en-US"/>
              <a:t> for more than 24 hours and less than 1 year.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/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/>
              <a:t>This should be for a variety of reasons other than employment</a:t>
            </a:r>
            <a:endParaRPr lang="en-GB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F6B7D6-F188-B9C9-99C7-034385393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+mn-lt"/>
              </a:rPr>
              <a:t>INTERNATIONAL TOURIST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4373D-F9EC-0930-671D-6BFE6D6C3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4626794"/>
            <a:ext cx="2190750" cy="2085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3D8C594-B83B-005A-4D51-D7F1D1C0D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4200"/>
            </a:br>
            <a:r>
              <a:rPr lang="en-US" altLang="en-US" sz="4200"/>
              <a:t>		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F176823-435F-FF32-9B37-A3C8FDD7E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4478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/>
              <a:t>A person who travels </a:t>
            </a:r>
            <a:r>
              <a:rPr lang="en-US" altLang="en-US" b="1">
                <a:solidFill>
                  <a:schemeClr val="tx2"/>
                </a:solidFill>
              </a:rPr>
              <a:t>within a particular geographical region</a:t>
            </a:r>
            <a:r>
              <a:rPr lang="en-US" altLang="en-US"/>
              <a:t> and stays more than 24 hours but less than a year e.g. Barbados to Jamaica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/>
              <a:t>For a variety of reasons except employment</a:t>
            </a:r>
            <a:endParaRPr lang="en-GB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B55399B-5C0B-0518-FC53-414D8F92A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+mn-lt"/>
              </a:rPr>
              <a:t>REGIONAL TOURIST</a:t>
            </a:r>
            <a:endParaRPr lang="en-GB" sz="3600" dirty="0">
              <a:latin typeface="+mn-lt"/>
            </a:endParaRPr>
          </a:p>
        </p:txBody>
      </p:sp>
      <p:pic>
        <p:nvPicPr>
          <p:cNvPr id="60420" name="Picture 4" descr="Caribbean - Wikipedia">
            <a:extLst>
              <a:ext uri="{FF2B5EF4-FFF2-40B4-BE49-F238E27FC236}">
                <a16:creationId xmlns:a16="http://schemas.microsoft.com/office/drawing/2014/main" id="{53408713-82A8-D16A-27C9-462A89105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36915"/>
            <a:ext cx="23145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704EC43-570C-7DB4-20BE-27E558782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4200"/>
            </a:br>
            <a:r>
              <a:rPr lang="en-US" altLang="en-US" sz="4200"/>
              <a:t>		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83F2626-E3A6-E4DE-6EF3-6A909BFEC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828800"/>
            <a:ext cx="7772400" cy="3733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Persons travelling </a:t>
            </a:r>
            <a:r>
              <a:rPr lang="en-US" altLang="en-US" b="1">
                <a:solidFill>
                  <a:schemeClr val="tx2"/>
                </a:solidFill>
              </a:rPr>
              <a:t>within their own country</a:t>
            </a:r>
            <a:r>
              <a:rPr lang="en-US" altLang="en-US"/>
              <a:t> for at least one night but less than a year.</a:t>
            </a:r>
            <a:endParaRPr lang="en-GB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5B7CB0-C082-117E-5B20-3CD8C4BBF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+mn-lt"/>
              </a:rPr>
              <a:t>DOMESTIC TOURIST</a:t>
            </a:r>
            <a:endParaRPr lang="en-GB" sz="3600" dirty="0">
              <a:latin typeface="+mn-lt"/>
            </a:endParaRPr>
          </a:p>
        </p:txBody>
      </p:sp>
      <p:pic>
        <p:nvPicPr>
          <p:cNvPr id="5" name="Picture 4" descr="A person sitting on a boat&#10;&#10;Description automatically generated">
            <a:extLst>
              <a:ext uri="{FF2B5EF4-FFF2-40B4-BE49-F238E27FC236}">
                <a16:creationId xmlns:a16="http://schemas.microsoft.com/office/drawing/2014/main" id="{B03D152F-40D9-0D91-6052-527AB5A8C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51" y="2868385"/>
            <a:ext cx="3592286" cy="269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9CB0894-D0C2-C734-5A28-EB66EB525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4200"/>
            </a:br>
            <a:r>
              <a:rPr lang="en-US" altLang="en-US" sz="4200"/>
              <a:t>		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BAE821AB-6D6F-2E2B-9D3E-26F7C41ED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00201"/>
            <a:ext cx="82296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b="1" dirty="0"/>
              <a:t>CATEGORIES OF TOURISM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E2DF268-26C3-BD39-1DB3-52E403EA2D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4200"/>
            </a:br>
            <a:r>
              <a:rPr lang="en-US" altLang="en-US" sz="4200"/>
              <a:t>		</a:t>
            </a: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F846AF64-82CB-2E47-BDA4-63DE1D5B8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638"/>
            <a:ext cx="82296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/>
              <a:t>CATEGORIES OF TOURISM</a:t>
            </a:r>
          </a:p>
        </p:txBody>
      </p:sp>
      <p:graphicFrame>
        <p:nvGraphicFramePr>
          <p:cNvPr id="19462" name="Rectangle 3">
            <a:extLst>
              <a:ext uri="{FF2B5EF4-FFF2-40B4-BE49-F238E27FC236}">
                <a16:creationId xmlns:a16="http://schemas.microsoft.com/office/drawing/2014/main" id="{EE5B0AE2-5979-970C-7608-6752049CC1AF}"/>
              </a:ext>
            </a:extLst>
          </p:cNvPr>
          <p:cNvGraphicFramePr/>
          <p:nvPr/>
        </p:nvGraphicFramePr>
        <p:xfrm>
          <a:off x="1981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E2DF268-26C3-BD39-1DB3-52E403EA2D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4200"/>
            </a:br>
            <a:r>
              <a:rPr lang="en-US" altLang="en-US" sz="4200"/>
              <a:t>		</a:t>
            </a: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F846AF64-82CB-2E47-BDA4-63DE1D5B8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638"/>
            <a:ext cx="82296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/>
              <a:t>EXAMPLES</a:t>
            </a:r>
          </a:p>
        </p:txBody>
      </p:sp>
      <p:graphicFrame>
        <p:nvGraphicFramePr>
          <p:cNvPr id="19462" name="Rectangle 3">
            <a:extLst>
              <a:ext uri="{FF2B5EF4-FFF2-40B4-BE49-F238E27FC236}">
                <a16:creationId xmlns:a16="http://schemas.microsoft.com/office/drawing/2014/main" id="{B3F9A7F9-D1F3-5172-5A25-BBA72E755B18}"/>
              </a:ext>
            </a:extLst>
          </p:cNvPr>
          <p:cNvGraphicFramePr/>
          <p:nvPr/>
        </p:nvGraphicFramePr>
        <p:xfrm>
          <a:off x="1981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255" name="Rectangle 53254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39A7A-0E8A-27D2-991D-B38FA3BA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Give an example of a type of tourist &amp; category of tourism</a:t>
            </a:r>
          </a:p>
        </p:txBody>
      </p:sp>
      <p:sp>
        <p:nvSpPr>
          <p:cNvPr id="53257" name="Rectangle 5325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9" name="Rectangle 5325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250" name="Picture 2" descr="What is a good question? | Dragonfly Training">
            <a:extLst>
              <a:ext uri="{FF2B5EF4-FFF2-40B4-BE49-F238E27FC236}">
                <a16:creationId xmlns:a16="http://schemas.microsoft.com/office/drawing/2014/main" id="{1B191B7F-0C70-EE11-78F6-F7D6C7256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0099" y="625683"/>
            <a:ext cx="5455380" cy="54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992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F7103-9AC5-19BD-D48F-63180FB8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640080"/>
            <a:ext cx="6894576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6600" b="1"/>
              <a:t>IMPACT OF TOURISM</a:t>
            </a:r>
          </a:p>
        </p:txBody>
      </p:sp>
      <p:pic>
        <p:nvPicPr>
          <p:cNvPr id="4" name="Picture 3" descr="Items on a table">
            <a:extLst>
              <a:ext uri="{FF2B5EF4-FFF2-40B4-BE49-F238E27FC236}">
                <a16:creationId xmlns:a16="http://schemas.microsoft.com/office/drawing/2014/main" id="{9BA69D1F-9DDA-AC42-2852-912264D84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72" r="22411" b="-1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37" name="Rectangle 48136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139" name="Rectangle 48138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133" name="Picture 48132" descr="Asphalt road">
            <a:extLst>
              <a:ext uri="{FF2B5EF4-FFF2-40B4-BE49-F238E27FC236}">
                <a16:creationId xmlns:a16="http://schemas.microsoft.com/office/drawing/2014/main" id="{E7F17F0C-CFCD-67E9-2258-D0BF39D3B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48130" name="Rectangle 1026">
            <a:extLst>
              <a:ext uri="{FF2B5EF4-FFF2-40B4-BE49-F238E27FC236}">
                <a16:creationId xmlns:a16="http://schemas.microsoft.com/office/drawing/2014/main" id="{8DDDEB9D-1263-0EBB-BE3D-9DE1703F5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1671569"/>
            <a:ext cx="4155825" cy="4072044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>
                <a:solidFill>
                  <a:srgbClr val="FFFFFF"/>
                </a:solidFill>
                <a:latin typeface="Benguiat Bk BT"/>
              </a:rPr>
            </a:br>
            <a:r>
              <a:rPr lang="en-US" altLang="en-US" b="1">
                <a:solidFill>
                  <a:srgbClr val="FFFFFF"/>
                </a:solidFill>
                <a:latin typeface="+mn-lt"/>
              </a:rPr>
              <a:t>GENERAL OBJECTIVES</a:t>
            </a:r>
            <a:r>
              <a:rPr lang="en-US" altLang="en-US">
                <a:solidFill>
                  <a:srgbClr val="FFFFFF"/>
                </a:solidFill>
              </a:rPr>
              <a:t>	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8131" name="Rectangle 1027">
            <a:extLst>
              <a:ext uri="{FF2B5EF4-FFF2-40B4-BE49-F238E27FC236}">
                <a16:creationId xmlns:a16="http://schemas.microsoft.com/office/drawing/2014/main" id="{215900E7-C1ED-39DB-D15B-16A0C261B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551" y="1671569"/>
            <a:ext cx="6167248" cy="4072044"/>
          </a:xfrm>
        </p:spPr>
        <p:txBody>
          <a:bodyPr>
            <a:normAutofit/>
          </a:bodyPr>
          <a:lstStyle/>
          <a:p>
            <a:pPr lvl="0"/>
            <a:r>
              <a:rPr lang="en-US" sz="2000">
                <a:solidFill>
                  <a:srgbClr val="FFFFFF"/>
                </a:solidFill>
              </a:rPr>
              <a:t>To create an understanding of the historical development of tourism in Jamaica </a:t>
            </a:r>
            <a:endParaRPr lang="en-JM" sz="2000">
              <a:solidFill>
                <a:srgbClr val="FFFFFF"/>
              </a:solidFill>
            </a:endParaRPr>
          </a:p>
          <a:p>
            <a:pPr lvl="0"/>
            <a:r>
              <a:rPr lang="en-US" sz="2000">
                <a:solidFill>
                  <a:srgbClr val="FFFFFF"/>
                </a:solidFill>
              </a:rPr>
              <a:t>To improve knowledge and understanding of tourism and the tourism sector</a:t>
            </a:r>
            <a:endParaRPr lang="en-JM" sz="2000">
              <a:solidFill>
                <a:srgbClr val="FFFFFF"/>
              </a:solidFill>
            </a:endParaRPr>
          </a:p>
          <a:p>
            <a:pPr lvl="0"/>
            <a:r>
              <a:rPr lang="en-US" sz="2000">
                <a:solidFill>
                  <a:srgbClr val="FFFFFF"/>
                </a:solidFill>
              </a:rPr>
              <a:t>To bring awareness of the general principles involved in the marketing of Jamaica as a vacation destination</a:t>
            </a:r>
          </a:p>
          <a:p>
            <a:r>
              <a:rPr lang="en-US" sz="2000">
                <a:solidFill>
                  <a:srgbClr val="FFFFFF"/>
                </a:solidFill>
              </a:rPr>
              <a:t>To identify </a:t>
            </a:r>
            <a:r>
              <a:rPr lang="en-US" altLang="en-US" sz="2000">
                <a:solidFill>
                  <a:srgbClr val="FFFFFF"/>
                </a:solidFill>
              </a:rPr>
              <a:t>The Tourism Product</a:t>
            </a:r>
          </a:p>
          <a:p>
            <a:pPr lvl="0"/>
            <a:endParaRPr lang="en-JM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1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494A8F6-06E1-40F0-9CA7-3BE48E23B0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4200"/>
            </a:br>
            <a:r>
              <a:rPr lang="en-US" altLang="en-US" sz="4200"/>
              <a:t>		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7C1870A-A225-FDED-DD14-CAD70F8AC30E}"/>
              </a:ext>
            </a:extLst>
          </p:cNvPr>
          <p:cNvSpPr txBox="1">
            <a:spLocks/>
          </p:cNvSpPr>
          <p:nvPr/>
        </p:nvSpPr>
        <p:spPr>
          <a:xfrm>
            <a:off x="2133600" y="1633538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Economy</a:t>
            </a:r>
          </a:p>
          <a:p>
            <a:pPr>
              <a:defRPr/>
            </a:pPr>
            <a:r>
              <a:rPr lang="en-US" dirty="0"/>
              <a:t>Environment</a:t>
            </a:r>
          </a:p>
          <a:p>
            <a:pPr>
              <a:defRPr/>
            </a:pPr>
            <a:r>
              <a:rPr lang="en-US" dirty="0"/>
              <a:t>Culture and the Society</a:t>
            </a:r>
          </a:p>
          <a:p>
            <a:pPr>
              <a:defRPr/>
            </a:pPr>
            <a:endParaRPr lang="en-US" dirty="0"/>
          </a:p>
          <a:p>
            <a:pPr marL="109537" indent="0">
              <a:buNone/>
              <a:defRPr/>
            </a:pPr>
            <a:r>
              <a:rPr lang="en-US" dirty="0"/>
              <a:t>(Refer to handbook)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32C0F11-A57E-CE57-8059-098D8A7E157C}"/>
              </a:ext>
            </a:extLst>
          </p:cNvPr>
          <p:cNvSpPr txBox="1">
            <a:spLocks/>
          </p:cNvSpPr>
          <p:nvPr/>
        </p:nvSpPr>
        <p:spPr bwMode="auto">
          <a:xfrm>
            <a:off x="2133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3600" dirty="0">
                <a:latin typeface="+mn-lt"/>
              </a:rPr>
              <a:t>TOURISM IMPACT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1CEFDA2-4968-1905-5483-9FE112752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4200" dirty="0"/>
            </a:br>
            <a:r>
              <a:rPr lang="en-US" altLang="en-US" sz="4200" dirty="0"/>
              <a:t>	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DF5A7-3353-86E8-8923-EAD7E2760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/>
          <a:stretch>
            <a:fillRect/>
          </a:stretch>
        </p:blipFill>
        <p:spPr bwMode="auto">
          <a:xfrm>
            <a:off x="1676400" y="1828800"/>
            <a:ext cx="8991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F45A3D69-2F59-5BD2-718D-B8AD30452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533400"/>
            <a:ext cx="7467600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600" b="1" dirty="0">
                <a:latin typeface="+mn-lt"/>
              </a:rPr>
              <a:t>STOPOVER ARRIVALS BY MARKET SHARE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1369B89E-1758-D31A-2B1A-A61881F74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</a:t>
            </a:r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5117570-C2E1-0547-CA76-720763ED6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228600" algn="l" eaLnBrk="1" fontAlgn="auto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>
                <a:latin typeface="+mn-lt"/>
                <a:ea typeface="+mn-ea"/>
                <a:cs typeface="+mn-cs"/>
              </a:rPr>
              <a:t>TOURISM IMPACTS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0C77B40-FD0D-4D3A-A468-CFFCC0C2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296" y="1813910"/>
            <a:ext cx="3352897" cy="376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4607" indent="-284607" defTabSz="758952"/>
            <a:r>
              <a:rPr lang="en-US" altLang="en-US" sz="2656" b="1"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Direct</a:t>
            </a:r>
          </a:p>
          <a:p>
            <a:pPr marL="616649" lvl="1" indent="-237173" defTabSz="758952"/>
            <a:r>
              <a:rPr lang="en-US" altLang="en-US" sz="232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Money spent by tourists in the country</a:t>
            </a:r>
          </a:p>
          <a:p>
            <a:pPr marL="284607" indent="-284607" defTabSz="758952"/>
            <a:r>
              <a:rPr lang="en-US" altLang="en-US" sz="2656" b="1"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Indirect</a:t>
            </a:r>
          </a:p>
          <a:p>
            <a:pPr marL="616649" lvl="1" indent="-237173" defTabSz="758952"/>
            <a:r>
              <a:rPr lang="en-US" altLang="en-US" sz="232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The movement of the tourism  dollar through the economy</a:t>
            </a:r>
          </a:p>
          <a:p>
            <a:pPr marL="616649" lvl="1" indent="-237173" defTabSz="758952"/>
            <a:endParaRPr lang="en-US" altLang="en-US" sz="2324"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lvl="1" eaLnBrk="1" hangingPunct="1"/>
            <a:endParaRPr lang="en-GB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516F37-3A41-838F-68B4-D1E7AB9AF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1172" y="1243877"/>
            <a:ext cx="3166844" cy="437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4607" indent="-284607" defTabSz="758952"/>
            <a:r>
              <a:rPr lang="en-US" altLang="en-US" sz="2656" b="1" u="sng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Positive</a:t>
            </a:r>
          </a:p>
          <a:p>
            <a:pPr marL="616649" lvl="1" indent="-237173" defTabSz="758952"/>
            <a:r>
              <a:rPr lang="en-US" altLang="en-US" sz="2324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The effects are welcomed as they are good e.g. contributes to employment</a:t>
            </a:r>
          </a:p>
          <a:p>
            <a:pPr marL="284607" indent="-284607" defTabSz="758952"/>
            <a:r>
              <a:rPr lang="en-US" altLang="en-US" sz="2656" b="1" u="sng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Negative</a:t>
            </a:r>
          </a:p>
          <a:p>
            <a:pPr marL="616649" lvl="1" indent="-237173" defTabSz="758952"/>
            <a:r>
              <a:rPr lang="en-US" altLang="en-US" sz="2324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The effects harms the environment, culture and the society e.g. Environmental degradation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3" grpId="0" build="p" autoUpdateAnimBg="0"/>
      <p:bldP spid="4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 up of a compass on top of pebbles">
            <a:extLst>
              <a:ext uri="{FF2B5EF4-FFF2-40B4-BE49-F238E27FC236}">
                <a16:creationId xmlns:a16="http://schemas.microsoft.com/office/drawing/2014/main" id="{5C0DAD6D-9306-F3A3-9F3F-A305C0F2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3" y="10"/>
            <a:ext cx="12191997" cy="68579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35031" y="2213145"/>
            <a:ext cx="6864098" cy="2425614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3000">
                <a:schemeClr val="accent2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162550" y="0"/>
            <a:ext cx="7048678" cy="6858000"/>
          </a:xfrm>
          <a:prstGeom prst="rect">
            <a:avLst/>
          </a:prstGeom>
          <a:gradFill flip="none" rotWithShape="1">
            <a:gsLst>
              <a:gs pos="19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86455" y="-60677"/>
            <a:ext cx="6864096" cy="698544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4000">
                <a:schemeClr val="accent2">
                  <a:alpha val="0"/>
                </a:scheme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EB5855-8EB7-1AE5-9030-5D0AA3C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695591" y="-647892"/>
            <a:ext cx="2839273" cy="12192001"/>
          </a:xfrm>
          <a:prstGeom prst="rect">
            <a:avLst/>
          </a:prstGeom>
          <a:gradFill>
            <a:gsLst>
              <a:gs pos="0">
                <a:schemeClr val="accent2"/>
              </a:gs>
              <a:gs pos="53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6629E-C79D-E7FF-22FC-C4802A0AD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468" y="2138209"/>
            <a:ext cx="3712820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HOW DOES TOURISM IMPACT YOU?</a:t>
            </a:r>
          </a:p>
        </p:txBody>
      </p:sp>
    </p:spTree>
    <p:extLst>
      <p:ext uri="{BB962C8B-B14F-4D97-AF65-F5344CB8AC3E}">
        <p14:creationId xmlns:p14="http://schemas.microsoft.com/office/powerpoint/2010/main" val="98371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37" name="Rectangle 4813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1026">
            <a:extLst>
              <a:ext uri="{FF2B5EF4-FFF2-40B4-BE49-F238E27FC236}">
                <a16:creationId xmlns:a16="http://schemas.microsoft.com/office/drawing/2014/main" id="{8DDDEB9D-1263-0EBB-BE3D-9DE1703F5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rtlCol="0" anchor="b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4200">
                <a:latin typeface="Benguiat Bk BT"/>
              </a:rPr>
            </a:br>
            <a:r>
              <a:rPr lang="en-US" altLang="en-US" sz="4200" b="1">
                <a:latin typeface="Benguiat Bk BT"/>
              </a:rPr>
              <a:t>Session Objectives</a:t>
            </a:r>
            <a:r>
              <a:rPr lang="en-US" altLang="en-US" sz="4200"/>
              <a:t>	</a:t>
            </a:r>
            <a:endParaRPr lang="en-GB" altLang="en-US" sz="4200"/>
          </a:p>
        </p:txBody>
      </p:sp>
      <p:sp>
        <p:nvSpPr>
          <p:cNvPr id="4813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Rectangle 1027">
            <a:extLst>
              <a:ext uri="{FF2B5EF4-FFF2-40B4-BE49-F238E27FC236}">
                <a16:creationId xmlns:a16="http://schemas.microsoft.com/office/drawing/2014/main" id="{215900E7-C1ED-39DB-D15B-16A0C261B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To identify some trends in Regional and International tourism</a:t>
            </a:r>
            <a:endParaRPr lang="en-JM" sz="2200"/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sz="2200"/>
          </a:p>
        </p:txBody>
      </p:sp>
      <p:pic>
        <p:nvPicPr>
          <p:cNvPr id="48133" name="Picture 48132" descr="Pins in a map">
            <a:extLst>
              <a:ext uri="{FF2B5EF4-FFF2-40B4-BE49-F238E27FC236}">
                <a16:creationId xmlns:a16="http://schemas.microsoft.com/office/drawing/2014/main" id="{12D3E91D-56C9-EFBF-1A98-311A90742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62" r="1558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04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1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F305F-6ADC-9FFA-4E1F-645E9D5DA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 b="1"/>
              <a:t>TOURIST</a:t>
            </a:r>
            <a:r>
              <a:rPr lang="en-US" sz="4600"/>
              <a:t>/TRAVEL TREND</a:t>
            </a:r>
            <a:endParaRPr lang="en-JM" sz="46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47B09-3F27-83A5-4351-6D1744611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>
                <a:effectLst/>
                <a:ea typeface="Times New Roman" panose="02020603050405020304" pitchFamily="18" charset="0"/>
              </a:rPr>
              <a:t>General tendency or direction of tourist behavior</a:t>
            </a:r>
            <a:endParaRPr lang="en-JM" sz="2200">
              <a:effectLst/>
              <a:ea typeface="Times New Roman" panose="02020603050405020304" pitchFamily="18" charset="0"/>
            </a:endParaRPr>
          </a:p>
          <a:p>
            <a:endParaRPr lang="en-JM" sz="2200"/>
          </a:p>
        </p:txBody>
      </p:sp>
      <p:pic>
        <p:nvPicPr>
          <p:cNvPr id="5" name="Picture 4" descr="Plane on tarmac">
            <a:extLst>
              <a:ext uri="{FF2B5EF4-FFF2-40B4-BE49-F238E27FC236}">
                <a16:creationId xmlns:a16="http://schemas.microsoft.com/office/drawing/2014/main" id="{AC24802E-0B80-8E24-CA4B-38279FF98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0" r="380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96352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11132-7370-F9B9-8440-CAE73390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2016 TRAVEL TRENDS</a:t>
            </a:r>
            <a:endParaRPr lang="en-JM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0216F-2AC9-EA04-A6F3-22AB638D2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900">
                <a:effectLst/>
                <a:ea typeface="Times New Roman" panose="02020603050405020304" pitchFamily="18" charset="0"/>
              </a:rPr>
              <a:t>Discovery of untouched or unique places</a:t>
            </a:r>
            <a:endParaRPr lang="en-JM" sz="190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900">
                <a:effectLst/>
                <a:ea typeface="Times New Roman" panose="02020603050405020304" pitchFamily="18" charset="0"/>
              </a:rPr>
              <a:t>Millennials Looking for Adventure tourism</a:t>
            </a:r>
            <a:endParaRPr lang="en-JM" sz="190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900">
                <a:effectLst/>
                <a:ea typeface="Times New Roman" panose="02020603050405020304" pitchFamily="18" charset="0"/>
              </a:rPr>
              <a:t>Increase in Air Bed &amp; Breakfast travel</a:t>
            </a:r>
            <a:endParaRPr lang="en-JM" sz="190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900">
                <a:effectLst/>
                <a:ea typeface="Times New Roman" panose="02020603050405020304" pitchFamily="18" charset="0"/>
              </a:rPr>
              <a:t>Staycation or travelling closer to home</a:t>
            </a:r>
            <a:endParaRPr lang="en-JM" sz="190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900">
                <a:effectLst/>
                <a:ea typeface="Times New Roman" panose="02020603050405020304" pitchFamily="18" charset="0"/>
              </a:rPr>
              <a:t>Continued strength of the Chinese Market</a:t>
            </a:r>
            <a:endParaRPr lang="en-JM" sz="190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900">
                <a:effectLst/>
                <a:ea typeface="Times New Roman" panose="02020603050405020304" pitchFamily="18" charset="0"/>
              </a:rPr>
              <a:t>Larger cruise vessels – </a:t>
            </a:r>
            <a:r>
              <a:rPr lang="en-US" sz="1900" b="1">
                <a:effectLst/>
                <a:ea typeface="Times New Roman" panose="02020603050405020304" pitchFamily="18" charset="0"/>
              </a:rPr>
              <a:t>Harmony of the Seas</a:t>
            </a:r>
            <a:r>
              <a:rPr lang="en-US" sz="1900">
                <a:effectLst/>
                <a:ea typeface="Times New Roman" panose="02020603050405020304" pitchFamily="18" charset="0"/>
              </a:rPr>
              <a:t> (largest ship)</a:t>
            </a:r>
            <a:endParaRPr lang="en-JM" sz="1900">
              <a:effectLst/>
              <a:ea typeface="Times New Roman" panose="02020603050405020304" pitchFamily="18" charset="0"/>
            </a:endParaRPr>
          </a:p>
          <a:p>
            <a:r>
              <a:rPr lang="en-US" sz="19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http://www.trekksof.com/en/blog/travel-industry</a:t>
            </a:r>
            <a:r>
              <a:rPr lang="en-US" sz="19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JM" sz="1900"/>
          </a:p>
        </p:txBody>
      </p:sp>
      <p:pic>
        <p:nvPicPr>
          <p:cNvPr id="5" name="Picture 4" descr="Shanghai city skyline">
            <a:extLst>
              <a:ext uri="{FF2B5EF4-FFF2-40B4-BE49-F238E27FC236}">
                <a16:creationId xmlns:a16="http://schemas.microsoft.com/office/drawing/2014/main" id="{22A1BFA3-246F-EC9A-0B7E-A4DBB411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38" r="21161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731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C413814-1BE2-3A28-AF8E-0102E94059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1536" b="222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820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8515DC8-3701-44EB-999C-D5402B90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152" y="0"/>
            <a:ext cx="8981524" cy="6858000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7603BC-03EF-967F-8D8B-50665F50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017" y="951129"/>
            <a:ext cx="1000796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2023 TRAVEL TRENDS</a:t>
            </a:r>
            <a:endParaRPr lang="en-JM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6808C-3CB8-FFD5-DE92-E9E1C2A59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8192" y="2715659"/>
            <a:ext cx="3925492" cy="3461304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>
                <a:ea typeface="Times New Roman" panose="02020603050405020304" pitchFamily="18" charset="0"/>
              </a:rPr>
              <a:t>Multigenerational/Family Travel</a:t>
            </a:r>
            <a:endParaRPr lang="en-JM" sz="200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>
                <a:ea typeface="Times New Roman" panose="02020603050405020304" pitchFamily="18" charset="0"/>
              </a:rPr>
              <a:t>Beach Vacations</a:t>
            </a:r>
            <a:endParaRPr lang="en-JM" sz="200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>
                <a:ea typeface="Times New Roman" panose="02020603050405020304" pitchFamily="18" charset="0"/>
              </a:rPr>
              <a:t>Transformative Adventures</a:t>
            </a:r>
            <a:endParaRPr lang="en-JM" sz="200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>
                <a:ea typeface="Times New Roman" panose="02020603050405020304" pitchFamily="18" charset="0"/>
              </a:rPr>
              <a:t>High End Travel</a:t>
            </a:r>
            <a:endParaRPr lang="en-JM" sz="200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>
                <a:ea typeface="Times New Roman" panose="02020603050405020304" pitchFamily="18" charset="0"/>
              </a:rPr>
              <a:t>Jet Setting/TV Show Recommendations</a:t>
            </a:r>
            <a:endParaRPr lang="en-JM" sz="200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>
                <a:ea typeface="Times New Roman" panose="02020603050405020304" pitchFamily="18" charset="0"/>
              </a:rPr>
              <a:t>Environmental Educational Experiences;e.g climate change</a:t>
            </a:r>
            <a:endParaRPr lang="en-JM" sz="2000">
              <a:effectLst/>
              <a:ea typeface="Times New Roman" panose="02020603050405020304" pitchFamily="18" charset="0"/>
            </a:endParaRPr>
          </a:p>
          <a:p>
            <a:endParaRPr lang="en-JM" sz="2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DA7DC-19B1-2765-80AE-A67DA1A06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6" y="2715659"/>
            <a:ext cx="3931319" cy="3461304"/>
          </a:xfrm>
        </p:spPr>
        <p:txBody>
          <a:bodyPr>
            <a:normAutofit/>
          </a:bodyPr>
          <a:lstStyle/>
          <a:p>
            <a:r>
              <a:rPr lang="en-US" sz="2000"/>
              <a:t>Cruises</a:t>
            </a:r>
          </a:p>
          <a:p>
            <a:r>
              <a:rPr lang="en-US" sz="2000"/>
              <a:t>Domestic Travel</a:t>
            </a:r>
          </a:p>
          <a:p>
            <a:r>
              <a:rPr lang="en-US" sz="2000"/>
              <a:t>Cultural ( Indigenous/First Nations Travel)</a:t>
            </a:r>
          </a:p>
          <a:p>
            <a:r>
              <a:rPr lang="en-US" sz="2000"/>
              <a:t>Digitalless Family trips</a:t>
            </a:r>
          </a:p>
          <a:p>
            <a:r>
              <a:rPr lang="en-US" sz="2000"/>
              <a:t>Wellness Retreats- Off the beaten path</a:t>
            </a:r>
          </a:p>
          <a:p>
            <a:pPr marL="0" indent="0">
              <a:buNone/>
            </a:pPr>
            <a:r>
              <a:rPr lang="en-US" sz="2000">
                <a:hlinkClick r:id="rId2"/>
              </a:rPr>
              <a:t>The 15 Travel Trends That Will Define 2023 (travelpulse.com)</a:t>
            </a:r>
            <a:endParaRPr lang="en-JM" sz="2000"/>
          </a:p>
        </p:txBody>
      </p:sp>
    </p:spTree>
    <p:extLst>
      <p:ext uri="{BB962C8B-B14F-4D97-AF65-F5344CB8AC3E}">
        <p14:creationId xmlns:p14="http://schemas.microsoft.com/office/powerpoint/2010/main" val="3583711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1779B-3B08-44B2-B2B8-C785793D8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6E1EF-184A-1F08-FA08-625B77499C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J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7BC38-0362-1814-236B-DE87D7311C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448137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3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8139" name="Rectangle 4813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1026">
            <a:extLst>
              <a:ext uri="{FF2B5EF4-FFF2-40B4-BE49-F238E27FC236}">
                <a16:creationId xmlns:a16="http://schemas.microsoft.com/office/drawing/2014/main" id="{8DDDEB9D-1263-0EBB-BE3D-9DE1703F5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en-US" sz="3700">
                <a:latin typeface="Benguiat Bk BT"/>
              </a:rPr>
            </a:br>
            <a:r>
              <a:rPr lang="en-US" altLang="en-US" sz="3700" b="1">
                <a:latin typeface="Benguiat Bk BT"/>
              </a:rPr>
              <a:t>Session Objectives</a:t>
            </a:r>
            <a:r>
              <a:rPr lang="en-US" altLang="en-US" sz="3700"/>
              <a:t>	</a:t>
            </a:r>
            <a:endParaRPr lang="en-GB" altLang="en-US" sz="3700"/>
          </a:p>
        </p:txBody>
      </p:sp>
      <p:sp>
        <p:nvSpPr>
          <p:cNvPr id="48131" name="Rectangle 1027">
            <a:extLst>
              <a:ext uri="{FF2B5EF4-FFF2-40B4-BE49-F238E27FC236}">
                <a16:creationId xmlns:a16="http://schemas.microsoft.com/office/drawing/2014/main" id="{215900E7-C1ED-39DB-D15B-16A0C261B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sz="200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000"/>
              <a:t>Explore the motives, mode of travel of the early travelers.</a:t>
            </a:r>
          </a:p>
          <a:p>
            <a:pPr lvl="0"/>
            <a:r>
              <a:rPr lang="en-US" sz="2000"/>
              <a:t>Recall factors which influence the development of tourism in Jamaica </a:t>
            </a:r>
          </a:p>
          <a:p>
            <a:pPr lvl="0"/>
            <a:r>
              <a:rPr lang="en-US" sz="2000"/>
              <a:t>Outline a brief history of Tourism in Jamaica</a:t>
            </a:r>
            <a:endParaRPr lang="en-JM" sz="2000"/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sz="2000"/>
          </a:p>
        </p:txBody>
      </p:sp>
      <p:pic>
        <p:nvPicPr>
          <p:cNvPr id="48133" name="Picture 48132" descr="An empty street with colourful buildings">
            <a:extLst>
              <a:ext uri="{FF2B5EF4-FFF2-40B4-BE49-F238E27FC236}">
                <a16:creationId xmlns:a16="http://schemas.microsoft.com/office/drawing/2014/main" id="{41B5FCED-895F-CF9B-38A1-F20F12BAA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97" r="35748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8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1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7B6337-0F7C-F16B-EE6A-5E7E0535E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NEXT CLASS</a:t>
            </a:r>
            <a:endParaRPr lang="en-JM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F3EEE-F3FB-3150-5245-D40E2C025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Marketing Jamaica</a:t>
            </a:r>
            <a:endParaRPr lang="en-JM" sz="2200"/>
          </a:p>
        </p:txBody>
      </p:sp>
      <p:pic>
        <p:nvPicPr>
          <p:cNvPr id="5" name="Picture 4" descr="White bulbs with a yellow one standing out">
            <a:extLst>
              <a:ext uri="{FF2B5EF4-FFF2-40B4-BE49-F238E27FC236}">
                <a16:creationId xmlns:a16="http://schemas.microsoft.com/office/drawing/2014/main" id="{DA929067-27FA-D688-6120-04BB07043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9" r="2445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258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7BAF7E4-9A04-B498-A988-2FA51877C1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8522" y="69980"/>
            <a:ext cx="779303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latin typeface="+mn-lt"/>
              </a:rPr>
              <a:t>WHY DO PEOPLE TRAVEL</a:t>
            </a:r>
            <a:r>
              <a:rPr lang="en-US" altLang="en-US" sz="3600" dirty="0">
                <a:latin typeface="+mn-lt"/>
              </a:rPr>
              <a:t>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279D5-B469-1207-5E49-ECFFC87E834A}"/>
              </a:ext>
            </a:extLst>
          </p:cNvPr>
          <p:cNvSpPr txBox="1"/>
          <p:nvPr/>
        </p:nvSpPr>
        <p:spPr>
          <a:xfrm>
            <a:off x="1539332" y="4864359"/>
            <a:ext cx="74246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>
                <a:ea typeface="Times New Roman" panose="02020603050405020304" pitchFamily="18" charset="0"/>
              </a:rPr>
              <a:t>If you were given an all-expense vacation, where would you go?</a:t>
            </a:r>
          </a:p>
          <a:p>
            <a:pPr algn="ctr">
              <a:defRPr/>
            </a:pPr>
            <a:endParaRPr lang="en-US" sz="2000" b="1" i="1" dirty="0">
              <a:ea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i="1" dirty="0">
                <a:ea typeface="Times New Roman" panose="02020603050405020304" pitchFamily="18" charset="0"/>
              </a:rPr>
              <a:t> Why would you go there?</a:t>
            </a:r>
            <a:endParaRPr lang="en-JM" sz="2000" b="1" dirty="0">
              <a:ea typeface="Times New Roman" panose="02020603050405020304" pitchFamily="18" charset="0"/>
            </a:endParaRPr>
          </a:p>
          <a:p>
            <a:pPr>
              <a:defRPr/>
            </a:pPr>
            <a:endParaRPr lang="en-JM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8F243-C539-FC81-23B7-BA607114D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554" y="1139891"/>
            <a:ext cx="3609392" cy="3609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568" name="Rectangle 19456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58256" y="-358254"/>
            <a:ext cx="6858000" cy="7574507"/>
          </a:xfrm>
          <a:prstGeom prst="rect">
            <a:avLst/>
          </a:prstGeom>
          <a:ln>
            <a:noFill/>
          </a:ln>
          <a:effectLst>
            <a:outerShdw blurRad="457200" dist="63500" sx="99000" sy="99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D8994BE0-F8DC-22DE-BE03-D404D133C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845" y="5546162"/>
            <a:ext cx="6661702" cy="953611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altLang="en-US" sz="4000"/>
              <a:t>     </a:t>
            </a:r>
            <a:r>
              <a:rPr lang="en-US" altLang="en-US" sz="4000" b="1"/>
              <a:t>WHAT IS TOURISM?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9AED8-09C3-8549-37F4-6CED2CCFA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8"/>
          <a:stretch/>
        </p:blipFill>
        <p:spPr>
          <a:xfrm>
            <a:off x="20" y="-1"/>
            <a:ext cx="7574488" cy="5161587"/>
          </a:xfrm>
          <a:prstGeom prst="rect">
            <a:avLst/>
          </a:prstGeom>
        </p:spPr>
      </p:pic>
      <p:sp>
        <p:nvSpPr>
          <p:cNvPr id="194563" name="Rectangle 3">
            <a:extLst>
              <a:ext uri="{FF2B5EF4-FFF2-40B4-BE49-F238E27FC236}">
                <a16:creationId xmlns:a16="http://schemas.microsoft.com/office/drawing/2014/main" id="{56E060F2-782D-5A5A-43AD-24E1BB69BC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40064" y="743803"/>
            <a:ext cx="3144523" cy="5474173"/>
          </a:xfrm>
        </p:spPr>
        <p:txBody>
          <a:bodyPr rtlCol="0" anchor="ctr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000"/>
              <a:t>Tourism comprises 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000" u="sng"/>
              <a:t>activities</a:t>
            </a:r>
            <a:r>
              <a:rPr lang="en-US" altLang="en-US" sz="2000"/>
              <a:t> of persons </a:t>
            </a:r>
            <a:r>
              <a:rPr lang="en-US" altLang="en-US" sz="2000" u="sng"/>
              <a:t>travelling</a:t>
            </a:r>
            <a:r>
              <a:rPr lang="en-US" altLang="en-US" sz="2000"/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000"/>
              <a:t>staying in places </a:t>
            </a:r>
            <a:r>
              <a:rPr lang="en-US" altLang="en-US" sz="2000" u="sng"/>
              <a:t>outside their usual environment</a:t>
            </a:r>
            <a:r>
              <a:rPr lang="en-US" altLang="en-US" sz="2000"/>
              <a:t> for various purposes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000"/>
              <a:t>Usually not more than one consecutive year.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49FEB394-CD6F-0CB6-61C2-C0050CAC0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br>
              <a:rPr lang="en-US" alt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</a:t>
            </a:r>
          </a:p>
        </p:txBody>
      </p:sp>
      <p:sp>
        <p:nvSpPr>
          <p:cNvPr id="206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5E99210-4637-8432-ADF8-800D0F4BB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228600" algn="l" eaLnBrk="1" fontAlgn="auto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>
                <a:latin typeface="+mn-lt"/>
                <a:ea typeface="+mn-ea"/>
                <a:cs typeface="+mn-cs"/>
              </a:rPr>
              <a:t>WHAT IS TOURISM?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1AFAEA-D604-7CAB-D6E0-FE8FD9B2CD17}"/>
              </a:ext>
            </a:extLst>
          </p:cNvPr>
          <p:cNvSpPr txBox="1">
            <a:spLocks noChangeArrowheads="1"/>
          </p:cNvSpPr>
          <p:nvPr/>
        </p:nvSpPr>
        <p:spPr>
          <a:xfrm>
            <a:off x="5583209" y="2608267"/>
            <a:ext cx="2380786" cy="45308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311" indent="-202311" defTabSz="539496" eaLnBrk="1" hangingPunct="1">
              <a:defRPr/>
            </a:pPr>
            <a:r>
              <a:rPr lang="en-US" altLang="en-US" sz="18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Time</a:t>
            </a:r>
          </a:p>
          <a:p>
            <a:pPr marL="202311" indent="-202311" defTabSz="539496" eaLnBrk="1" hangingPunct="1">
              <a:defRPr/>
            </a:pPr>
            <a:r>
              <a:rPr lang="en-US" altLang="en-US" sz="18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Mobility</a:t>
            </a:r>
          </a:p>
          <a:p>
            <a:pPr marL="202311" indent="-202311" defTabSz="539496" eaLnBrk="1" hangingPunct="1">
              <a:defRPr/>
            </a:pPr>
            <a:r>
              <a:rPr lang="en-US" altLang="en-US" sz="18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Money</a:t>
            </a:r>
          </a:p>
          <a:p>
            <a:pPr marL="202311" indent="-202311" defTabSz="539496" eaLnBrk="1" hangingPunct="1">
              <a:defRPr/>
            </a:pPr>
            <a:r>
              <a:rPr lang="en-US" altLang="en-US" sz="18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Motivation for travel</a:t>
            </a:r>
            <a:endParaRPr lang="en-GB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 descr="Money bag stock vector. Illustration of concept, money - 16262524">
            <a:extLst>
              <a:ext uri="{FF2B5EF4-FFF2-40B4-BE49-F238E27FC236}">
                <a16:creationId xmlns:a16="http://schemas.microsoft.com/office/drawing/2014/main" id="{0681D5F9-691B-96A5-2675-6C7DCD2B9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5" b="4791"/>
          <a:stretch/>
        </p:blipFill>
        <p:spPr bwMode="auto">
          <a:xfrm>
            <a:off x="8895197" y="3572164"/>
            <a:ext cx="1273119" cy="110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lustration of Airplane Aircraft Vector Airplane Drawing 20853711 Vector  Art at Vecteezy">
            <a:extLst>
              <a:ext uri="{FF2B5EF4-FFF2-40B4-BE49-F238E27FC236}">
                <a16:creationId xmlns:a16="http://schemas.microsoft.com/office/drawing/2014/main" id="{5E508A49-3A99-0C3B-169D-30499FB49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5" b="19467"/>
          <a:stretch/>
        </p:blipFill>
        <p:spPr bwMode="auto">
          <a:xfrm>
            <a:off x="8990102" y="2608267"/>
            <a:ext cx="1083310" cy="6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352D5D-8A51-C13B-B489-98F0BC0ABA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09"/>
          <a:stretch/>
        </p:blipFill>
        <p:spPr>
          <a:xfrm>
            <a:off x="8990102" y="1081331"/>
            <a:ext cx="1083310" cy="1023400"/>
          </a:xfrm>
          <a:prstGeom prst="rect">
            <a:avLst/>
          </a:prstGeom>
        </p:spPr>
      </p:pic>
      <p:pic>
        <p:nvPicPr>
          <p:cNvPr id="1034" name="Picture 10" descr="7 Reasons Why Holidays are Good For Your Relationship (and it's probably  not what you think!) | The Romantic Tourist">
            <a:extLst>
              <a:ext uri="{FF2B5EF4-FFF2-40B4-BE49-F238E27FC236}">
                <a16:creationId xmlns:a16="http://schemas.microsoft.com/office/drawing/2014/main" id="{EFEEEA60-00C3-7E48-8B31-061551873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788" y="5144591"/>
            <a:ext cx="1606959" cy="10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2C1444-2D72-CF34-FE4F-9F2E9FB7F98F}"/>
              </a:ext>
            </a:extLst>
          </p:cNvPr>
          <p:cNvSpPr txBox="1"/>
          <p:nvPr/>
        </p:nvSpPr>
        <p:spPr>
          <a:xfrm>
            <a:off x="607838" y="3325264"/>
            <a:ext cx="3620169" cy="1254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627" defTabSz="539496">
              <a:spcAft>
                <a:spcPts val="600"/>
              </a:spcAft>
              <a:defRPr/>
            </a:pPr>
            <a:r>
              <a:rPr lang="en-US" altLang="en-US" sz="18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order for tourism to occur the following economic and social conditions must be taken into consideration.</a:t>
            </a:r>
            <a:endParaRPr lang="en-US" altLang="en-US" sz="3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1524</Words>
  <Application>Microsoft Office PowerPoint</Application>
  <PresentationFormat>Widescreen</PresentationFormat>
  <Paragraphs>328</Paragraphs>
  <Slides>60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7" baseType="lpstr">
      <vt:lpstr>Arial</vt:lpstr>
      <vt:lpstr>Benguiat Bk BT</vt:lpstr>
      <vt:lpstr>Broadway</vt:lpstr>
      <vt:lpstr>Calibri</vt:lpstr>
      <vt:lpstr>Calibri Light</vt:lpstr>
      <vt:lpstr>Georgia</vt:lpstr>
      <vt:lpstr>Lucida Bright</vt:lpstr>
      <vt:lpstr>Souvenir Lt BT</vt:lpstr>
      <vt:lpstr>Symbol</vt:lpstr>
      <vt:lpstr>Tahoma</vt:lpstr>
      <vt:lpstr>Times New Roman</vt:lpstr>
      <vt:lpstr>Wingdings</vt:lpstr>
      <vt:lpstr>Wingdings 3</vt:lpstr>
      <vt:lpstr>Office Theme</vt:lpstr>
      <vt:lpstr>1_Office Theme</vt:lpstr>
      <vt:lpstr>QuickTime Picture</vt:lpstr>
      <vt:lpstr>PhotoHouse</vt:lpstr>
      <vt:lpstr>WELCOME</vt:lpstr>
      <vt:lpstr>PowerPoint Presentation</vt:lpstr>
      <vt:lpstr>PowerPoint Presentation</vt:lpstr>
      <vt:lpstr>   </vt:lpstr>
      <vt:lpstr> GENERAL OBJECTIVES </vt:lpstr>
      <vt:lpstr> Session Objectives </vt:lpstr>
      <vt:lpstr>WHY DO PEOPLE TRAVEL ?</vt:lpstr>
      <vt:lpstr>     WHAT IS TOURISM?</vt:lpstr>
      <vt:lpstr>   </vt:lpstr>
      <vt:lpstr>   </vt:lpstr>
      <vt:lpstr>Factors Influencing Early Tourism</vt:lpstr>
      <vt:lpstr>History of Jamaica’s Tourism Industry</vt:lpstr>
      <vt:lpstr>History of Portland’s Tourism Industry</vt:lpstr>
      <vt:lpstr>Loading Bananas, Port Antonio</vt:lpstr>
      <vt:lpstr>PORTLAND</vt:lpstr>
      <vt:lpstr>EARLY RESORT AREAS</vt:lpstr>
      <vt:lpstr> PORT ANTONIO RESORT AREA</vt:lpstr>
      <vt:lpstr>KINGSTON &amp; PORT ROYAL </vt:lpstr>
      <vt:lpstr>Season Pass for  The Great Exhibition - 1891</vt:lpstr>
      <vt:lpstr>PowerPoint Presentation</vt:lpstr>
      <vt:lpstr>The Myrtle Bank Hotel Harbour Street, Downtown Kingston</vt:lpstr>
      <vt:lpstr>The Constant Spring Hotel Constant Spring Road, St. Andrew</vt:lpstr>
      <vt:lpstr>QUEENS HOTEL</vt:lpstr>
      <vt:lpstr> MONTEGO BAY                     El  Golfo de Buen Tiempo    (Fair Weather Bay)</vt:lpstr>
      <vt:lpstr>Montego Bay</vt:lpstr>
      <vt:lpstr>PowerPoint Presentation</vt:lpstr>
      <vt:lpstr>NEGRIL</vt:lpstr>
      <vt:lpstr>  MANDEVILLE HOTEL  </vt:lpstr>
      <vt:lpstr>The Town of Falmouth </vt:lpstr>
      <vt:lpstr>PowerPoint Presentation</vt:lpstr>
      <vt:lpstr>  REVIEW</vt:lpstr>
      <vt:lpstr> Session Objectives </vt:lpstr>
      <vt:lpstr>   </vt:lpstr>
      <vt:lpstr>   </vt:lpstr>
      <vt:lpstr>   </vt:lpstr>
      <vt:lpstr>   </vt:lpstr>
      <vt:lpstr>   </vt:lpstr>
      <vt:lpstr>   </vt:lpstr>
      <vt:lpstr>RECALL : True or False</vt:lpstr>
      <vt:lpstr>   </vt:lpstr>
      <vt:lpstr>   </vt:lpstr>
      <vt:lpstr>   </vt:lpstr>
      <vt:lpstr>   </vt:lpstr>
      <vt:lpstr>   </vt:lpstr>
      <vt:lpstr>   </vt:lpstr>
      <vt:lpstr>   </vt:lpstr>
      <vt:lpstr>   </vt:lpstr>
      <vt:lpstr>Give an example of a type of tourist &amp; category of tourism</vt:lpstr>
      <vt:lpstr>IMPACT OF TOURISM</vt:lpstr>
      <vt:lpstr>   </vt:lpstr>
      <vt:lpstr>   </vt:lpstr>
      <vt:lpstr>   </vt:lpstr>
      <vt:lpstr>HOW DOES TOURISM IMPACT YOU?</vt:lpstr>
      <vt:lpstr> Session Objectives </vt:lpstr>
      <vt:lpstr>TOURIST/TRAVEL TREND</vt:lpstr>
      <vt:lpstr>2016 TRAVEL TRENDS</vt:lpstr>
      <vt:lpstr>PowerPoint Presentation</vt:lpstr>
      <vt:lpstr>2023 TRAVEL TRENDS</vt:lpstr>
      <vt:lpstr>PowerPoint Presentation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yaneke sailsman</dc:creator>
  <cp:lastModifiedBy>yaneke sailsman</cp:lastModifiedBy>
  <cp:revision>1</cp:revision>
  <dcterms:created xsi:type="dcterms:W3CDTF">2024-01-22T15:23:05Z</dcterms:created>
  <dcterms:modified xsi:type="dcterms:W3CDTF">2024-03-18T21:59:36Z</dcterms:modified>
</cp:coreProperties>
</file>